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88" r:id="rId1"/>
  </p:sldMasterIdLst>
  <p:notesMasterIdLst>
    <p:notesMasterId r:id="rId32"/>
  </p:notesMasterIdLst>
  <p:sldIdLst>
    <p:sldId id="256" r:id="rId2"/>
    <p:sldId id="260" r:id="rId3"/>
    <p:sldId id="286" r:id="rId4"/>
    <p:sldId id="262" r:id="rId5"/>
    <p:sldId id="272" r:id="rId6"/>
    <p:sldId id="275" r:id="rId7"/>
    <p:sldId id="274" r:id="rId8"/>
    <p:sldId id="269" r:id="rId9"/>
    <p:sldId id="289" r:id="rId10"/>
    <p:sldId id="295" r:id="rId11"/>
    <p:sldId id="298" r:id="rId12"/>
    <p:sldId id="326" r:id="rId13"/>
    <p:sldId id="325" r:id="rId14"/>
    <p:sldId id="321" r:id="rId15"/>
    <p:sldId id="310" r:id="rId16"/>
    <p:sldId id="334" r:id="rId17"/>
    <p:sldId id="284" r:id="rId18"/>
    <p:sldId id="287" r:id="rId19"/>
    <p:sldId id="297" r:id="rId20"/>
    <p:sldId id="329" r:id="rId21"/>
    <p:sldId id="330" r:id="rId22"/>
    <p:sldId id="336" r:id="rId23"/>
    <p:sldId id="335" r:id="rId24"/>
    <p:sldId id="337" r:id="rId25"/>
    <p:sldId id="332" r:id="rId26"/>
    <p:sldId id="333" r:id="rId27"/>
    <p:sldId id="339" r:id="rId28"/>
    <p:sldId id="261" r:id="rId29"/>
    <p:sldId id="280" r:id="rId30"/>
    <p:sldId id="33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83" autoAdjust="0"/>
    <p:restoredTop sz="94660"/>
  </p:normalViewPr>
  <p:slideViewPr>
    <p:cSldViewPr snapToGrid="0">
      <p:cViewPr varScale="1">
        <p:scale>
          <a:sx n="64" d="100"/>
          <a:sy n="64" d="100"/>
        </p:scale>
        <p:origin x="6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EA3099-08C2-44D7-8F86-61E7B4BCF7C9}" type="datetimeFigureOut">
              <a:rPr lang="de-CH" smtClean="0"/>
              <a:t>02.11.2024</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39A2EA-3FBB-4F76-B2A0-F8605B91EBBD}" type="slidenum">
              <a:rPr lang="de-CH" smtClean="0"/>
              <a:t>‹Nr.›</a:t>
            </a:fld>
            <a:endParaRPr lang="de-CH"/>
          </a:p>
        </p:txBody>
      </p:sp>
    </p:spTree>
    <p:extLst>
      <p:ext uri="{BB962C8B-B14F-4D97-AF65-F5344CB8AC3E}">
        <p14:creationId xmlns:p14="http://schemas.microsoft.com/office/powerpoint/2010/main" val="400753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de-DE"/>
              <a:t>Mastertitelformat bearbeiten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D440A476-7555-4FCF-A6D9-A1211E2ACBC8}" type="datetime1">
              <a:rPr lang="de-CH" smtClean="0"/>
              <a:t>02.11.2024</a:t>
            </a:fld>
            <a:endParaRPr lang="de-CH"/>
          </a:p>
        </p:txBody>
      </p:sp>
      <p:sp>
        <p:nvSpPr>
          <p:cNvPr id="5" name="Footer Placeholder 4"/>
          <p:cNvSpPr>
            <a:spLocks noGrp="1"/>
          </p:cNvSpPr>
          <p:nvPr>
            <p:ph type="ftr" sz="quarter" idx="11"/>
          </p:nvPr>
        </p:nvSpPr>
        <p:spPr/>
        <p:txBody>
          <a:bodyPr/>
          <a:lstStyle/>
          <a:p>
            <a:endParaRPr lang="de-CH"/>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125908296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de-DE"/>
              <a:t>Mastertitelformat bearbeiten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E6002D2-A062-4EAF-AB7C-D0E6CDD5C1E1}" type="datetime1">
              <a:rPr lang="de-CH" smtClean="0"/>
              <a:t>02.11.2024</a:t>
            </a:fld>
            <a:endParaRPr lang="de-CH"/>
          </a:p>
        </p:txBody>
      </p:sp>
      <p:sp>
        <p:nvSpPr>
          <p:cNvPr id="5" name="Footer Placeholder 4"/>
          <p:cNvSpPr>
            <a:spLocks noGrp="1"/>
          </p:cNvSpPr>
          <p:nvPr>
            <p:ph type="ftr" sz="quarter" idx="11"/>
          </p:nvPr>
        </p:nvSpPr>
        <p:spPr/>
        <p:txBody>
          <a:bodyPr/>
          <a:lstStyle/>
          <a:p>
            <a:endParaRPr lang="de-CH"/>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422417333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e-DE"/>
              <a:t>Mastertitelformat bearbeiten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3EFBD4BF-6738-43BF-974B-8D0BE42DB2AB}" type="datetime1">
              <a:rPr lang="de-CH" smtClean="0"/>
              <a:t>02.11.2024</a:t>
            </a:fld>
            <a:endParaRPr lang="de-CH"/>
          </a:p>
        </p:txBody>
      </p:sp>
      <p:sp>
        <p:nvSpPr>
          <p:cNvPr id="5" name="Footer Placeholder 4"/>
          <p:cNvSpPr>
            <a:spLocks noGrp="1"/>
          </p:cNvSpPr>
          <p:nvPr>
            <p:ph type="ftr" sz="quarter" idx="11"/>
          </p:nvPr>
        </p:nvSpPr>
        <p:spPr/>
        <p:txBody>
          <a:bodyPr/>
          <a:lstStyle/>
          <a:p>
            <a:endParaRPr lang="de-CH"/>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1FB3CB5-7F9A-4B81-9BBE-4629BF444E4D}" type="slidenum">
              <a:rPr lang="de-CH" smtClean="0"/>
              <a:t>‹Nr.›</a:t>
            </a:fld>
            <a:endParaRPr lang="de-CH"/>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777663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de-DE"/>
              <a:t>Mastertitelformat bearbeiten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37631E95-BA57-4BBF-AB7A-F6D325FA1B77}" type="datetime1">
              <a:rPr lang="de-CH" smtClean="0"/>
              <a:t>02.11.2024</a:t>
            </a:fld>
            <a:endParaRPr lang="de-CH"/>
          </a:p>
        </p:txBody>
      </p:sp>
      <p:sp>
        <p:nvSpPr>
          <p:cNvPr id="6" name="Footer Placeholder 5"/>
          <p:cNvSpPr>
            <a:spLocks noGrp="1"/>
          </p:cNvSpPr>
          <p:nvPr>
            <p:ph type="ftr" sz="quarter" idx="11"/>
          </p:nvPr>
        </p:nvSpPr>
        <p:spPr/>
        <p:txBody>
          <a:bodyPr/>
          <a:lstStyle/>
          <a:p>
            <a:endParaRPr lang="de-C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135972947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de-DE"/>
              <a:t>Mastertitelformat bearbeiten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8F3E9FB1-BE2D-4725-B0F8-FF4D721BB0E8}" type="datetime1">
              <a:rPr lang="de-CH" smtClean="0"/>
              <a:t>02.11.2024</a:t>
            </a:fld>
            <a:endParaRPr lang="de-CH"/>
          </a:p>
        </p:txBody>
      </p:sp>
      <p:sp>
        <p:nvSpPr>
          <p:cNvPr id="6" name="Footer Placeholder 5"/>
          <p:cNvSpPr>
            <a:spLocks noGrp="1"/>
          </p:cNvSpPr>
          <p:nvPr>
            <p:ph type="ftr" sz="quarter" idx="11"/>
          </p:nvPr>
        </p:nvSpPr>
        <p:spPr/>
        <p:txBody>
          <a:bodyPr/>
          <a:lstStyle/>
          <a:p>
            <a:endParaRPr lang="de-CH"/>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1FB3CB5-7F9A-4B81-9BBE-4629BF444E4D}" type="slidenum">
              <a:rPr lang="de-CH" smtClean="0"/>
              <a:t>‹Nr.›</a:t>
            </a:fld>
            <a:endParaRPr lang="de-CH"/>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5441691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de-DE"/>
              <a:t>Mastertitelformat bearbeiten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de-DE"/>
              <a:t>Mastertextformat bearbeiten</a:t>
            </a:r>
          </a:p>
        </p:txBody>
      </p:sp>
      <p:sp>
        <p:nvSpPr>
          <p:cNvPr id="5" name="Date Placeholder 4"/>
          <p:cNvSpPr>
            <a:spLocks noGrp="1"/>
          </p:cNvSpPr>
          <p:nvPr>
            <p:ph type="dt" sz="half" idx="10"/>
          </p:nvPr>
        </p:nvSpPr>
        <p:spPr/>
        <p:txBody>
          <a:bodyPr/>
          <a:lstStyle/>
          <a:p>
            <a:fld id="{0B23DFF4-8937-46AA-BF0E-16855FAD62BA}" type="datetime1">
              <a:rPr lang="de-CH" smtClean="0"/>
              <a:t>02.11.2024</a:t>
            </a:fld>
            <a:endParaRPr lang="de-CH"/>
          </a:p>
        </p:txBody>
      </p:sp>
      <p:sp>
        <p:nvSpPr>
          <p:cNvPr id="6" name="Footer Placeholder 5"/>
          <p:cNvSpPr>
            <a:spLocks noGrp="1"/>
          </p:cNvSpPr>
          <p:nvPr>
            <p:ph type="ftr" sz="quarter" idx="11"/>
          </p:nvPr>
        </p:nvSpPr>
        <p:spPr/>
        <p:txBody>
          <a:bodyPr/>
          <a:lstStyle/>
          <a:p>
            <a:endParaRPr lang="de-C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682201263"/>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1EDF844-F447-47B4-A75A-DAB07A042E06}" type="datetime1">
              <a:rPr lang="de-CH" smtClean="0"/>
              <a:t>02.11.2024</a:t>
            </a:fld>
            <a:endParaRPr lang="de-CH"/>
          </a:p>
        </p:txBody>
      </p:sp>
      <p:sp>
        <p:nvSpPr>
          <p:cNvPr id="5" name="Footer Placeholder 4"/>
          <p:cNvSpPr>
            <a:spLocks noGrp="1"/>
          </p:cNvSpPr>
          <p:nvPr>
            <p:ph type="ftr" sz="quarter" idx="11"/>
          </p:nvPr>
        </p:nvSpPr>
        <p:spPr/>
        <p:txBody>
          <a:bodyPr/>
          <a:lstStyle/>
          <a:p>
            <a:endParaRPr lang="de-C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12787083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1F918899-3994-4C1B-BE70-F2B466707B32}" type="datetime1">
              <a:rPr lang="de-CH" smtClean="0"/>
              <a:t>02.11.2024</a:t>
            </a:fld>
            <a:endParaRPr lang="de-CH"/>
          </a:p>
        </p:txBody>
      </p:sp>
      <p:sp>
        <p:nvSpPr>
          <p:cNvPr id="5" name="Footer Placeholder 4"/>
          <p:cNvSpPr>
            <a:spLocks noGrp="1"/>
          </p:cNvSpPr>
          <p:nvPr>
            <p:ph type="ftr" sz="quarter" idx="11"/>
          </p:nvPr>
        </p:nvSpPr>
        <p:spPr/>
        <p:txBody>
          <a:bodyPr/>
          <a:lstStyle/>
          <a:p>
            <a:endParaRPr lang="de-C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237708784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de-DE"/>
              <a:t>Mastertitelformat bearbeiten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4AD199F-CA7F-4D36-AFF0-D5F7466BEFDD}" type="datetime1">
              <a:rPr lang="de-CH" smtClean="0"/>
              <a:t>02.11.2024</a:t>
            </a:fld>
            <a:endParaRPr lang="de-CH"/>
          </a:p>
        </p:txBody>
      </p:sp>
      <p:sp>
        <p:nvSpPr>
          <p:cNvPr id="5" name="Footer Placeholder 4"/>
          <p:cNvSpPr>
            <a:spLocks noGrp="1"/>
          </p:cNvSpPr>
          <p:nvPr>
            <p:ph type="ftr" sz="quarter" idx="11"/>
          </p:nvPr>
        </p:nvSpPr>
        <p:spPr/>
        <p:txBody>
          <a:bodyPr/>
          <a:lstStyle/>
          <a:p>
            <a:endParaRPr lang="de-C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32781515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AC6A7DB-BA28-4B22-9D52-156C90AA9B5C}" type="datetime1">
              <a:rPr lang="de-CH" smtClean="0"/>
              <a:t>02.11.2024</a:t>
            </a:fld>
            <a:endParaRPr lang="de-CH"/>
          </a:p>
        </p:txBody>
      </p:sp>
      <p:sp>
        <p:nvSpPr>
          <p:cNvPr id="5" name="Footer Placeholder 4"/>
          <p:cNvSpPr>
            <a:spLocks noGrp="1"/>
          </p:cNvSpPr>
          <p:nvPr>
            <p:ph type="ftr" sz="quarter" idx="11"/>
          </p:nvPr>
        </p:nvSpPr>
        <p:spPr/>
        <p:txBody>
          <a:bodyPr/>
          <a:lstStyle/>
          <a:p>
            <a:endParaRPr lang="de-CH"/>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412099851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F121CC23-66DB-421A-8BE5-B2FE56B13929}" type="datetime1">
              <a:rPr lang="de-CH" smtClean="0"/>
              <a:t>02.11.2024</a:t>
            </a:fld>
            <a:endParaRPr lang="de-CH"/>
          </a:p>
        </p:txBody>
      </p:sp>
      <p:sp>
        <p:nvSpPr>
          <p:cNvPr id="6" name="Footer Placeholder 5"/>
          <p:cNvSpPr>
            <a:spLocks noGrp="1"/>
          </p:cNvSpPr>
          <p:nvPr>
            <p:ph type="ftr" sz="quarter" idx="11"/>
          </p:nvPr>
        </p:nvSpPr>
        <p:spPr/>
        <p:txBody>
          <a:bodyPr/>
          <a:lstStyle/>
          <a:p>
            <a:endParaRPr lang="de-CH"/>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405322935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a:t>Mastertitelformat bearbeiten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D279264F-4E94-49BA-BD50-4340EF9C082C}" type="datetime1">
              <a:rPr lang="de-CH" smtClean="0"/>
              <a:t>02.11.2024</a:t>
            </a:fld>
            <a:endParaRPr lang="de-CH"/>
          </a:p>
        </p:txBody>
      </p:sp>
      <p:sp>
        <p:nvSpPr>
          <p:cNvPr id="8" name="Footer Placeholder 7"/>
          <p:cNvSpPr>
            <a:spLocks noGrp="1"/>
          </p:cNvSpPr>
          <p:nvPr>
            <p:ph type="ftr" sz="quarter" idx="11"/>
          </p:nvPr>
        </p:nvSpPr>
        <p:spPr/>
        <p:txBody>
          <a:bodyPr/>
          <a:lstStyle/>
          <a:p>
            <a:endParaRPr lang="de-CH"/>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338883843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D5193F1-36E3-4B83-B948-50ECFDA24F09}" type="datetime1">
              <a:rPr lang="de-CH" smtClean="0"/>
              <a:t>02.11.2024</a:t>
            </a:fld>
            <a:endParaRPr lang="de-CH"/>
          </a:p>
        </p:txBody>
      </p:sp>
      <p:sp>
        <p:nvSpPr>
          <p:cNvPr id="4" name="Footer Placeholder 3"/>
          <p:cNvSpPr>
            <a:spLocks noGrp="1"/>
          </p:cNvSpPr>
          <p:nvPr>
            <p:ph type="ftr" sz="quarter" idx="11"/>
          </p:nvPr>
        </p:nvSpPr>
        <p:spPr/>
        <p:txBody>
          <a:bodyPr/>
          <a:lstStyle/>
          <a:p>
            <a:endParaRPr lang="de-CH"/>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428550166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9A23A2-2A84-4BE0-A30E-D8C83FE8E3FD}" type="datetime1">
              <a:rPr lang="de-CH" smtClean="0"/>
              <a:t>02.11.2024</a:t>
            </a:fld>
            <a:endParaRPr lang="de-CH"/>
          </a:p>
        </p:txBody>
      </p:sp>
      <p:sp>
        <p:nvSpPr>
          <p:cNvPr id="3" name="Footer Placeholder 2"/>
          <p:cNvSpPr>
            <a:spLocks noGrp="1"/>
          </p:cNvSpPr>
          <p:nvPr>
            <p:ph type="ftr" sz="quarter" idx="11"/>
          </p:nvPr>
        </p:nvSpPr>
        <p:spPr/>
        <p:txBody>
          <a:bodyPr/>
          <a:lstStyle/>
          <a:p>
            <a:endParaRPr lang="de-CH"/>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393123329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de-DE"/>
              <a:t>Mastertitelformat bearbeiten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4EF7714F-F484-4747-8E32-E3422597F70B}" type="datetime1">
              <a:rPr lang="de-CH" smtClean="0"/>
              <a:t>02.11.2024</a:t>
            </a:fld>
            <a:endParaRPr lang="de-CH"/>
          </a:p>
        </p:txBody>
      </p:sp>
      <p:sp>
        <p:nvSpPr>
          <p:cNvPr id="6" name="Footer Placeholder 5"/>
          <p:cNvSpPr>
            <a:spLocks noGrp="1"/>
          </p:cNvSpPr>
          <p:nvPr>
            <p:ph type="ftr" sz="quarter" idx="11"/>
          </p:nvPr>
        </p:nvSpPr>
        <p:spPr/>
        <p:txBody>
          <a:bodyPr/>
          <a:lstStyle/>
          <a:p>
            <a:endParaRPr lang="de-CH"/>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324812079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EFDD0045-1B5E-4435-AC0C-7DCA91F17CDF}" type="datetime1">
              <a:rPr lang="de-CH" smtClean="0"/>
              <a:t>02.11.2024</a:t>
            </a:fld>
            <a:endParaRPr lang="de-CH"/>
          </a:p>
        </p:txBody>
      </p:sp>
      <p:sp>
        <p:nvSpPr>
          <p:cNvPr id="6" name="Footer Placeholder 5"/>
          <p:cNvSpPr>
            <a:spLocks noGrp="1"/>
          </p:cNvSpPr>
          <p:nvPr>
            <p:ph type="ftr" sz="quarter" idx="11"/>
          </p:nvPr>
        </p:nvSpPr>
        <p:spPr/>
        <p:txBody>
          <a:bodyPr/>
          <a:lstStyle/>
          <a:p>
            <a:endParaRPr lang="de-C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1FB3CB5-7F9A-4B81-9BBE-4629BF444E4D}" type="slidenum">
              <a:rPr lang="de-CH" smtClean="0"/>
              <a:t>‹Nr.›</a:t>
            </a:fld>
            <a:endParaRPr lang="de-CH"/>
          </a:p>
        </p:txBody>
      </p:sp>
    </p:spTree>
    <p:extLst>
      <p:ext uri="{BB962C8B-B14F-4D97-AF65-F5344CB8AC3E}">
        <p14:creationId xmlns:p14="http://schemas.microsoft.com/office/powerpoint/2010/main" val="249292302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020C5F4-1D9E-4729-B064-C1F622CDE9D0}" type="datetime1">
              <a:rPr lang="de-CH" smtClean="0"/>
              <a:t>02.11.2024</a:t>
            </a:fld>
            <a:endParaRPr lang="de-CH"/>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de-CH"/>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1FB3CB5-7F9A-4B81-9BBE-4629BF444E4D}" type="slidenum">
              <a:rPr lang="de-CH" smtClean="0"/>
              <a:t>‹Nr.›</a:t>
            </a:fld>
            <a:endParaRPr lang="de-CH"/>
          </a:p>
        </p:txBody>
      </p:sp>
    </p:spTree>
    <p:extLst>
      <p:ext uri="{BB962C8B-B14F-4D97-AF65-F5344CB8AC3E}">
        <p14:creationId xmlns:p14="http://schemas.microsoft.com/office/powerpoint/2010/main" val="2611955434"/>
      </p:ext>
    </p:extLst>
  </p:cSld>
  <p:clrMap bg1="lt1" tx1="dk1" bg2="lt2" tx2="dk2" accent1="accent1" accent2="accent2" accent3="accent3" accent4="accent4" accent5="accent5" accent6="accent6" hlink="hlink" folHlink="folHlink"/>
  <p:sldLayoutIdLst>
    <p:sldLayoutId id="2147484089" r:id="rId1"/>
    <p:sldLayoutId id="2147484090" r:id="rId2"/>
    <p:sldLayoutId id="2147484091" r:id="rId3"/>
    <p:sldLayoutId id="2147484092" r:id="rId4"/>
    <p:sldLayoutId id="2147484093" r:id="rId5"/>
    <p:sldLayoutId id="2147484094" r:id="rId6"/>
    <p:sldLayoutId id="2147484095" r:id="rId7"/>
    <p:sldLayoutId id="2147484096" r:id="rId8"/>
    <p:sldLayoutId id="2147484097" r:id="rId9"/>
    <p:sldLayoutId id="2147484098" r:id="rId10"/>
    <p:sldLayoutId id="2147484099" r:id="rId11"/>
    <p:sldLayoutId id="2147484100" r:id="rId12"/>
    <p:sldLayoutId id="2147484101" r:id="rId13"/>
    <p:sldLayoutId id="2147484102" r:id="rId14"/>
    <p:sldLayoutId id="2147484103" r:id="rId15"/>
    <p:sldLayoutId id="2147484104" r:id="rId16"/>
  </p:sldLayoutIdLst>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hf hdr="0" ft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Koller.flawil@bluewin.ch"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emf"/></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hyperlink" Target="file:///C:\Users\Koller\Desktop\QVB_Protokoll_143%20HV_5.3.2022.docx#_Toc95061124" TargetMode="External"/><Relationship Id="rId13" Type="http://schemas.openxmlformats.org/officeDocument/2006/relationships/hyperlink" Target="file:///C:\Users\Koller\Desktop\QVB_Protokoll_143%20HV_5.3.2022.docx#_Toc95061129" TargetMode="External"/><Relationship Id="rId3" Type="http://schemas.openxmlformats.org/officeDocument/2006/relationships/hyperlink" Target="file:///C:\Users\Koller\Desktop\QVB_Protokoll_143%20HV_5.3.2022.docx#_Toc95061119" TargetMode="External"/><Relationship Id="rId7" Type="http://schemas.openxmlformats.org/officeDocument/2006/relationships/hyperlink" Target="file:///C:\Users\Koller\Desktop\QVB_Protokoll_143%20HV_5.3.2022.docx#_Toc95061123" TargetMode="External"/><Relationship Id="rId12" Type="http://schemas.openxmlformats.org/officeDocument/2006/relationships/hyperlink" Target="file:///C:\Users\Koller\Desktop\QVB_Protokoll_143%20HV_5.3.2022.docx#_Toc95061128"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file:///C:\Users\Koller\Desktop\QVB_Protokoll_143%20HV_5.3.2022.docx#_Toc95061122" TargetMode="External"/><Relationship Id="rId11" Type="http://schemas.openxmlformats.org/officeDocument/2006/relationships/hyperlink" Target="file:///C:\Users\Koller\Desktop\QVB_Protokoll_143%20HV_5.3.2022.docx#_Toc95061127" TargetMode="External"/><Relationship Id="rId5" Type="http://schemas.openxmlformats.org/officeDocument/2006/relationships/hyperlink" Target="file:///C:\Users\Koller\Desktop\QVB_Protokoll_143%20HV_5.3.2022.docx#_Toc95061121" TargetMode="External"/><Relationship Id="rId10" Type="http://schemas.openxmlformats.org/officeDocument/2006/relationships/hyperlink" Target="file:///C:\Users\Koller\Desktop\QVB_Protokoll_143%20HV_5.3.2022.docx#_Toc95061126" TargetMode="External"/><Relationship Id="rId4" Type="http://schemas.openxmlformats.org/officeDocument/2006/relationships/hyperlink" Target="file:///C:\Users\Koller\Desktop\QVB_Protokoll_143%20HV_5.3.2022.docx#_Toc95061120" TargetMode="External"/><Relationship Id="rId9" Type="http://schemas.openxmlformats.org/officeDocument/2006/relationships/hyperlink" Target="file:///C:\Users\Koller\Desktop\QVB_Protokoll_143%20HV_5.3.2022.docx#_Toc95061125" TargetMode="External"/><Relationship Id="rId14" Type="http://schemas.openxmlformats.org/officeDocument/2006/relationships/hyperlink" Target="file:///C:\Users\Koller\Desktop\QVB_Protokoll_143%20HV_5.3.2022.docx#_Toc9506113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8232" y="134873"/>
            <a:ext cx="1555815" cy="1555815"/>
          </a:xfrm>
          <a:prstGeom prst="rect">
            <a:avLst/>
          </a:prstGeom>
        </p:spPr>
      </p:pic>
      <p:sp>
        <p:nvSpPr>
          <p:cNvPr id="9" name="Titel 8">
            <a:extLst>
              <a:ext uri="{FF2B5EF4-FFF2-40B4-BE49-F238E27FC236}">
                <a16:creationId xmlns:a16="http://schemas.microsoft.com/office/drawing/2014/main" id="{30FA2A32-E3F1-49F8-9CC4-6F72CD3A3001}"/>
              </a:ext>
            </a:extLst>
          </p:cNvPr>
          <p:cNvSpPr>
            <a:spLocks noGrp="1"/>
          </p:cNvSpPr>
          <p:nvPr>
            <p:ph type="title"/>
          </p:nvPr>
        </p:nvSpPr>
        <p:spPr>
          <a:xfrm>
            <a:off x="1898072" y="365125"/>
            <a:ext cx="7950015" cy="1740766"/>
          </a:xfrm>
        </p:spPr>
        <p:style>
          <a:lnRef idx="2">
            <a:schemeClr val="dk1"/>
          </a:lnRef>
          <a:fillRef idx="1">
            <a:schemeClr val="lt1"/>
          </a:fillRef>
          <a:effectRef idx="0">
            <a:schemeClr val="dk1"/>
          </a:effectRef>
          <a:fontRef idx="minor">
            <a:schemeClr val="dk1"/>
          </a:fontRef>
        </p:style>
        <p:txBody>
          <a:bodyPr>
            <a:noAutofit/>
          </a:bodyPr>
          <a:lstStyle/>
          <a:p>
            <a:pPr algn="ctr"/>
            <a:r>
              <a:rPr lang="de-CH" sz="4800" b="1" dirty="0">
                <a:ln w="13462">
                  <a:solidFill>
                    <a:schemeClr val="bg1"/>
                  </a:solidFill>
                  <a:prstDash val="solid"/>
                </a:ln>
                <a:solidFill>
                  <a:schemeClr val="accent4">
                    <a:lumMod val="75000"/>
                  </a:schemeClr>
                </a:solidFill>
                <a:effectLst>
                  <a:outerShdw dist="38100" dir="2700000" algn="bl" rotWithShape="0">
                    <a:schemeClr val="accent5"/>
                  </a:outerShdw>
                </a:effectLst>
                <a:latin typeface="Calibri" panose="020F0502020204030204" pitchFamily="34" charset="0"/>
                <a:cs typeface="Calibri" panose="020F0502020204030204" pitchFamily="34" charset="0"/>
              </a:rPr>
              <a:t>Jahresbericht des Präsidenten</a:t>
            </a:r>
            <a:br>
              <a:rPr lang="de-CH" sz="4800" b="1" dirty="0">
                <a:ln w="13462">
                  <a:solidFill>
                    <a:schemeClr val="bg1"/>
                  </a:solidFill>
                  <a:prstDash val="solid"/>
                </a:ln>
                <a:solidFill>
                  <a:schemeClr val="accent4">
                    <a:lumMod val="75000"/>
                  </a:schemeClr>
                </a:solidFill>
                <a:effectLst>
                  <a:outerShdw dist="38100" dir="2700000" algn="bl" rotWithShape="0">
                    <a:schemeClr val="accent5"/>
                  </a:outerShdw>
                </a:effectLst>
                <a:latin typeface="Calibri" panose="020F0502020204030204" pitchFamily="34" charset="0"/>
                <a:cs typeface="Calibri" panose="020F0502020204030204" pitchFamily="34" charset="0"/>
              </a:rPr>
            </a:br>
            <a:r>
              <a:rPr lang="de-CH" sz="4800" b="1" dirty="0">
                <a:ln w="13462">
                  <a:solidFill>
                    <a:schemeClr val="bg1"/>
                  </a:solidFill>
                  <a:prstDash val="solid"/>
                </a:ln>
                <a:solidFill>
                  <a:schemeClr val="accent4">
                    <a:lumMod val="75000"/>
                  </a:schemeClr>
                </a:solidFill>
                <a:effectLst>
                  <a:outerShdw dist="38100" dir="2700000" algn="bl" rotWithShape="0">
                    <a:schemeClr val="accent5"/>
                  </a:outerShdw>
                </a:effectLst>
                <a:latin typeface="Calibri" panose="020F0502020204030204" pitchFamily="34" charset="0"/>
                <a:cs typeface="Calibri" panose="020F0502020204030204" pitchFamily="34" charset="0"/>
              </a:rPr>
              <a:t>Vereinsjahr 2024</a:t>
            </a:r>
          </a:p>
        </p:txBody>
      </p:sp>
      <p:pic>
        <p:nvPicPr>
          <p:cNvPr id="13" name="Inhaltsplatzhalter 12">
            <a:extLst>
              <a:ext uri="{FF2B5EF4-FFF2-40B4-BE49-F238E27FC236}">
                <a16:creationId xmlns:a16="http://schemas.microsoft.com/office/drawing/2014/main" id="{73C9C658-CCB1-4333-A28D-7108E1A83F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29394" y="3339758"/>
            <a:ext cx="1956262" cy="2607297"/>
          </a:xfrm>
        </p:spPr>
      </p:pic>
      <p:sp>
        <p:nvSpPr>
          <p:cNvPr id="14" name="Textfeld 13">
            <a:extLst>
              <a:ext uri="{FF2B5EF4-FFF2-40B4-BE49-F238E27FC236}">
                <a16:creationId xmlns:a16="http://schemas.microsoft.com/office/drawing/2014/main" id="{6AB8EAD6-4396-4666-899C-E163865432F6}"/>
              </a:ext>
            </a:extLst>
          </p:cNvPr>
          <p:cNvSpPr txBox="1"/>
          <p:nvPr/>
        </p:nvSpPr>
        <p:spPr>
          <a:xfrm>
            <a:off x="5873079" y="3628725"/>
            <a:ext cx="4440936" cy="2246769"/>
          </a:xfrm>
          <a:prstGeom prst="rect">
            <a:avLst/>
          </a:prstGeom>
          <a:noFill/>
        </p:spPr>
        <p:txBody>
          <a:bodyPr wrap="square" rtlCol="0">
            <a:spAutoFit/>
          </a:bodyPr>
          <a:lstStyle/>
          <a:p>
            <a:r>
              <a:rPr lang="de-CH" sz="2800" dirty="0"/>
              <a:t>Andreas Koller</a:t>
            </a:r>
          </a:p>
          <a:p>
            <a:r>
              <a:rPr lang="de-CH" sz="2800" dirty="0"/>
              <a:t>Waldrainweg 1</a:t>
            </a:r>
          </a:p>
          <a:p>
            <a:r>
              <a:rPr lang="de-CH" sz="2800" dirty="0"/>
              <a:t>9230 Flawil</a:t>
            </a:r>
          </a:p>
          <a:p>
            <a:r>
              <a:rPr lang="de-CH" sz="2800" dirty="0"/>
              <a:t> 079 207 72 63 </a:t>
            </a:r>
          </a:p>
          <a:p>
            <a:r>
              <a:rPr lang="de-CH" sz="2800" dirty="0">
                <a:hlinkClick r:id="rId4"/>
              </a:rPr>
              <a:t>Koller.flawil@bluewin.ch</a:t>
            </a:r>
            <a:r>
              <a:rPr lang="de-CH" dirty="0"/>
              <a:t>	</a:t>
            </a:r>
          </a:p>
        </p:txBody>
      </p:sp>
      <p:sp>
        <p:nvSpPr>
          <p:cNvPr id="2" name="Foliennummernplatzhalter 1">
            <a:extLst>
              <a:ext uri="{FF2B5EF4-FFF2-40B4-BE49-F238E27FC236}">
                <a16:creationId xmlns:a16="http://schemas.microsoft.com/office/drawing/2014/main" id="{83FD7F89-1462-64FB-07DD-3EBF7377A96B}"/>
              </a:ext>
            </a:extLst>
          </p:cNvPr>
          <p:cNvSpPr>
            <a:spLocks noGrp="1"/>
          </p:cNvSpPr>
          <p:nvPr>
            <p:ph type="sldNum" sz="quarter" idx="12"/>
          </p:nvPr>
        </p:nvSpPr>
        <p:spPr/>
        <p:txBody>
          <a:bodyPr/>
          <a:lstStyle/>
          <a:p>
            <a:fld id="{A1FB3CB5-7F9A-4B81-9BBE-4629BF444E4D}" type="slidenum">
              <a:rPr lang="de-CH" smtClean="0"/>
              <a:t>1</a:t>
            </a:fld>
            <a:endParaRPr lang="de-CH" dirty="0"/>
          </a:p>
        </p:txBody>
      </p:sp>
    </p:spTree>
    <p:extLst>
      <p:ext uri="{BB962C8B-B14F-4D97-AF65-F5344CB8AC3E}">
        <p14:creationId xmlns:p14="http://schemas.microsoft.com/office/powerpoint/2010/main" val="2177963469"/>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Maibummel </a:t>
            </a:r>
            <a:r>
              <a:rPr lang="de-CH" b="1" dirty="0"/>
              <a:t> </a:t>
            </a:r>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10</a:t>
            </a:fld>
            <a:endParaRPr lang="de-CH"/>
          </a:p>
        </p:txBody>
      </p:sp>
      <p:pic>
        <p:nvPicPr>
          <p:cNvPr id="13" name="Grafik 12">
            <a:extLst>
              <a:ext uri="{FF2B5EF4-FFF2-40B4-BE49-F238E27FC236}">
                <a16:creationId xmlns:a16="http://schemas.microsoft.com/office/drawing/2014/main" id="{E6A09BC7-67CF-BB7A-291D-A7DCFDBF29EC}"/>
              </a:ext>
            </a:extLst>
          </p:cNvPr>
          <p:cNvPicPr>
            <a:picLocks noChangeAspect="1"/>
          </p:cNvPicPr>
          <p:nvPr/>
        </p:nvPicPr>
        <p:blipFill>
          <a:blip r:embed="rId3"/>
          <a:stretch>
            <a:fillRect/>
          </a:stretch>
        </p:blipFill>
        <p:spPr>
          <a:xfrm>
            <a:off x="9199247" y="3428999"/>
            <a:ext cx="2305364" cy="3073819"/>
          </a:xfrm>
          <a:prstGeom prst="rect">
            <a:avLst/>
          </a:prstGeom>
        </p:spPr>
      </p:pic>
      <p:pic>
        <p:nvPicPr>
          <p:cNvPr id="19" name="Inhaltsplatzhalter 18">
            <a:extLst>
              <a:ext uri="{FF2B5EF4-FFF2-40B4-BE49-F238E27FC236}">
                <a16:creationId xmlns:a16="http://schemas.microsoft.com/office/drawing/2014/main" id="{8B2D9833-5AD2-5108-A5B3-6D9FABE86971}"/>
              </a:ext>
            </a:extLst>
          </p:cNvPr>
          <p:cNvPicPr>
            <a:picLocks noGrp="1" noChangeAspect="1"/>
          </p:cNvPicPr>
          <p:nvPr>
            <p:ph idx="1"/>
          </p:nvPr>
        </p:nvPicPr>
        <p:blipFill>
          <a:blip r:embed="rId4"/>
          <a:stretch>
            <a:fillRect/>
          </a:stretch>
        </p:blipFill>
        <p:spPr>
          <a:xfrm>
            <a:off x="921695" y="1395125"/>
            <a:ext cx="7766187" cy="3778250"/>
          </a:xfrm>
        </p:spPr>
      </p:pic>
      <p:sp>
        <p:nvSpPr>
          <p:cNvPr id="3" name="Textfeld 2">
            <a:extLst>
              <a:ext uri="{FF2B5EF4-FFF2-40B4-BE49-F238E27FC236}">
                <a16:creationId xmlns:a16="http://schemas.microsoft.com/office/drawing/2014/main" id="{833CA6DD-26CD-87C1-568A-702915CE73D3}"/>
              </a:ext>
            </a:extLst>
          </p:cNvPr>
          <p:cNvSpPr txBox="1"/>
          <p:nvPr/>
        </p:nvSpPr>
        <p:spPr>
          <a:xfrm>
            <a:off x="1311579" y="5462875"/>
            <a:ext cx="6428494" cy="461665"/>
          </a:xfrm>
          <a:prstGeom prst="rect">
            <a:avLst/>
          </a:prstGeom>
          <a:noFill/>
        </p:spPr>
        <p:txBody>
          <a:bodyPr wrap="square" rtlCol="0">
            <a:spAutoFit/>
          </a:bodyPr>
          <a:lstStyle/>
          <a:p>
            <a:r>
              <a:rPr lang="de-CH" sz="2400" b="1" dirty="0"/>
              <a:t>KUCHENBUFFET UND BOTSBERGKAFFEE</a:t>
            </a:r>
          </a:p>
        </p:txBody>
      </p:sp>
    </p:spTree>
    <p:extLst>
      <p:ext uri="{BB962C8B-B14F-4D97-AF65-F5344CB8AC3E}">
        <p14:creationId xmlns:p14="http://schemas.microsoft.com/office/powerpoint/2010/main" val="309008128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Bundesfeier  </a:t>
            </a:r>
            <a:r>
              <a:rPr lang="de-CH" b="1" dirty="0"/>
              <a:t> </a:t>
            </a:r>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11</a:t>
            </a:fld>
            <a:endParaRPr lang="de-CH"/>
          </a:p>
        </p:txBody>
      </p:sp>
      <p:sp>
        <p:nvSpPr>
          <p:cNvPr id="10" name="Textfeld 9">
            <a:extLst>
              <a:ext uri="{FF2B5EF4-FFF2-40B4-BE49-F238E27FC236}">
                <a16:creationId xmlns:a16="http://schemas.microsoft.com/office/drawing/2014/main" id="{97B30253-5763-2CAD-177B-FD5B64A9DBB9}"/>
              </a:ext>
            </a:extLst>
          </p:cNvPr>
          <p:cNvSpPr txBox="1"/>
          <p:nvPr/>
        </p:nvSpPr>
        <p:spPr>
          <a:xfrm>
            <a:off x="7812505" y="1957136"/>
            <a:ext cx="3898232" cy="1846659"/>
          </a:xfrm>
          <a:prstGeom prst="rect">
            <a:avLst/>
          </a:prstGeom>
          <a:noFill/>
        </p:spPr>
        <p:txBody>
          <a:bodyPr wrap="square" rtlCol="0">
            <a:spAutoFit/>
          </a:bodyPr>
          <a:lstStyle/>
          <a:p>
            <a:r>
              <a:rPr lang="de-CH" sz="2400" b="1" dirty="0"/>
              <a:t>Gemeinde Flawil</a:t>
            </a:r>
          </a:p>
          <a:p>
            <a:endParaRPr lang="de-CH" sz="2400" b="1" dirty="0"/>
          </a:p>
          <a:p>
            <a:pPr marL="342900" indent="-342900">
              <a:buFont typeface="Arial" panose="020B0604020202020204" pitchFamily="34" charset="0"/>
              <a:buChar char="•"/>
            </a:pPr>
            <a:r>
              <a:rPr lang="de-CH" sz="2400" b="1" dirty="0"/>
              <a:t>Verkehrsverein</a:t>
            </a:r>
          </a:p>
          <a:p>
            <a:pPr marL="342900" indent="-342900">
              <a:buFont typeface="Arial" panose="020B0604020202020204" pitchFamily="34" charset="0"/>
              <a:buChar char="•"/>
            </a:pPr>
            <a:endParaRPr lang="de-CH" sz="2400" b="1" dirty="0"/>
          </a:p>
          <a:p>
            <a:endParaRPr lang="de-CH" dirty="0"/>
          </a:p>
        </p:txBody>
      </p:sp>
    </p:spTree>
    <p:extLst>
      <p:ext uri="{BB962C8B-B14F-4D97-AF65-F5344CB8AC3E}">
        <p14:creationId xmlns:p14="http://schemas.microsoft.com/office/powerpoint/2010/main" val="281518884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204D6-1FA1-6E0E-5BED-F7562A86D5C9}"/>
              </a:ext>
            </a:extLst>
          </p:cNvPr>
          <p:cNvSpPr>
            <a:spLocks noGrp="1"/>
          </p:cNvSpPr>
          <p:nvPr>
            <p:ph type="title"/>
          </p:nvPr>
        </p:nvSpPr>
        <p:spPr>
          <a:xfrm>
            <a:off x="1773141" y="449419"/>
            <a:ext cx="8412480" cy="1064526"/>
          </a:xfrm>
        </p:spPr>
        <p:txBody>
          <a:bodyPr>
            <a:noAutofit/>
          </a:bodyPr>
          <a:lstStyle/>
          <a:p>
            <a:r>
              <a:rPr lang="de-CH" sz="6000" b="1" dirty="0">
                <a:latin typeface="Calibri" panose="020F0502020204030204" pitchFamily="34" charset="0"/>
                <a:cs typeface="Calibri" panose="020F0502020204030204" pitchFamily="34" charset="0"/>
              </a:rPr>
              <a:t>Vereinsreise Campus Galli</a:t>
            </a:r>
          </a:p>
        </p:txBody>
      </p:sp>
      <p:sp>
        <p:nvSpPr>
          <p:cNvPr id="4" name="Foliennummernplatzhalter 3">
            <a:extLst>
              <a:ext uri="{FF2B5EF4-FFF2-40B4-BE49-F238E27FC236}">
                <a16:creationId xmlns:a16="http://schemas.microsoft.com/office/drawing/2014/main" id="{D0BE943E-CF9A-EB13-FA13-297E33B18FA0}"/>
              </a:ext>
            </a:extLst>
          </p:cNvPr>
          <p:cNvSpPr>
            <a:spLocks noGrp="1"/>
          </p:cNvSpPr>
          <p:nvPr>
            <p:ph type="sldNum" sz="quarter" idx="12"/>
          </p:nvPr>
        </p:nvSpPr>
        <p:spPr/>
        <p:txBody>
          <a:bodyPr/>
          <a:lstStyle/>
          <a:p>
            <a:fld id="{A1FB3CB5-7F9A-4B81-9BBE-4629BF444E4D}" type="slidenum">
              <a:rPr lang="de-CH" smtClean="0"/>
              <a:t>12</a:t>
            </a:fld>
            <a:endParaRPr lang="de-CH"/>
          </a:p>
        </p:txBody>
      </p:sp>
      <p:pic>
        <p:nvPicPr>
          <p:cNvPr id="6" name="Grafik 5">
            <a:extLst>
              <a:ext uri="{FF2B5EF4-FFF2-40B4-BE49-F238E27FC236}">
                <a16:creationId xmlns:a16="http://schemas.microsoft.com/office/drawing/2014/main" id="{AA0A65A6-68B8-4210-9443-E116257C27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0656" y="208237"/>
            <a:ext cx="1524213" cy="1524213"/>
          </a:xfrm>
          <a:prstGeom prst="rect">
            <a:avLst/>
          </a:prstGeom>
        </p:spPr>
      </p:pic>
    </p:spTree>
    <p:extLst>
      <p:ext uri="{BB962C8B-B14F-4D97-AF65-F5344CB8AC3E}">
        <p14:creationId xmlns:p14="http://schemas.microsoft.com/office/powerpoint/2010/main" val="401868108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204D6-1FA1-6E0E-5BED-F7562A86D5C9}"/>
              </a:ext>
            </a:extLst>
          </p:cNvPr>
          <p:cNvSpPr>
            <a:spLocks noGrp="1"/>
          </p:cNvSpPr>
          <p:nvPr>
            <p:ph type="title"/>
          </p:nvPr>
        </p:nvSpPr>
        <p:spPr>
          <a:xfrm>
            <a:off x="1645921" y="517659"/>
            <a:ext cx="8555603" cy="905370"/>
          </a:xfrm>
        </p:spPr>
        <p:txBody>
          <a:bodyPr>
            <a:noAutofit/>
          </a:bodyPr>
          <a:lstStyle/>
          <a:p>
            <a:r>
              <a:rPr lang="de-CH" sz="6000" b="1" dirty="0">
                <a:latin typeface="Calibri" panose="020F0502020204030204" pitchFamily="34" charset="0"/>
                <a:cs typeface="Calibri" panose="020F0502020204030204" pitchFamily="34" charset="0"/>
              </a:rPr>
              <a:t>Vereinsreise </a:t>
            </a:r>
          </a:p>
        </p:txBody>
      </p:sp>
      <p:sp>
        <p:nvSpPr>
          <p:cNvPr id="4" name="Foliennummernplatzhalter 3">
            <a:extLst>
              <a:ext uri="{FF2B5EF4-FFF2-40B4-BE49-F238E27FC236}">
                <a16:creationId xmlns:a16="http://schemas.microsoft.com/office/drawing/2014/main" id="{D0BE943E-CF9A-EB13-FA13-297E33B18FA0}"/>
              </a:ext>
            </a:extLst>
          </p:cNvPr>
          <p:cNvSpPr>
            <a:spLocks noGrp="1"/>
          </p:cNvSpPr>
          <p:nvPr>
            <p:ph type="sldNum" sz="quarter" idx="12"/>
          </p:nvPr>
        </p:nvSpPr>
        <p:spPr/>
        <p:txBody>
          <a:bodyPr/>
          <a:lstStyle/>
          <a:p>
            <a:fld id="{A1FB3CB5-7F9A-4B81-9BBE-4629BF444E4D}" type="slidenum">
              <a:rPr lang="de-CH" smtClean="0"/>
              <a:t>13</a:t>
            </a:fld>
            <a:endParaRPr lang="de-CH"/>
          </a:p>
        </p:txBody>
      </p:sp>
      <p:sp>
        <p:nvSpPr>
          <p:cNvPr id="3" name="Textfeld 2">
            <a:extLst>
              <a:ext uri="{FF2B5EF4-FFF2-40B4-BE49-F238E27FC236}">
                <a16:creationId xmlns:a16="http://schemas.microsoft.com/office/drawing/2014/main" id="{F091F518-CDAE-9FB0-4A51-78F412F450CE}"/>
              </a:ext>
            </a:extLst>
          </p:cNvPr>
          <p:cNvSpPr txBox="1"/>
          <p:nvPr/>
        </p:nvSpPr>
        <p:spPr>
          <a:xfrm>
            <a:off x="1954437" y="5694010"/>
            <a:ext cx="5786325" cy="646331"/>
          </a:xfrm>
          <a:prstGeom prst="rect">
            <a:avLst/>
          </a:prstGeom>
          <a:noFill/>
        </p:spPr>
        <p:txBody>
          <a:bodyPr wrap="square" rtlCol="0">
            <a:spAutoFit/>
          </a:bodyPr>
          <a:lstStyle/>
          <a:p>
            <a:r>
              <a:rPr lang="de-CH" sz="3600" b="1" dirty="0"/>
              <a:t>Auf Wiedersehen!</a:t>
            </a:r>
          </a:p>
        </p:txBody>
      </p:sp>
      <p:pic>
        <p:nvPicPr>
          <p:cNvPr id="8" name="Grafik 7">
            <a:extLst>
              <a:ext uri="{FF2B5EF4-FFF2-40B4-BE49-F238E27FC236}">
                <a16:creationId xmlns:a16="http://schemas.microsoft.com/office/drawing/2014/main" id="{E5B3ACC8-27B7-4C91-98A8-50FF10E99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8988" y="58282"/>
            <a:ext cx="1524213" cy="1524213"/>
          </a:xfrm>
          <a:prstGeom prst="rect">
            <a:avLst/>
          </a:prstGeom>
        </p:spPr>
      </p:pic>
    </p:spTree>
    <p:extLst>
      <p:ext uri="{BB962C8B-B14F-4D97-AF65-F5344CB8AC3E}">
        <p14:creationId xmlns:p14="http://schemas.microsoft.com/office/powerpoint/2010/main" val="22947234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0B42A8-4718-E6B9-A394-1AB82DA3BFF5}"/>
              </a:ext>
            </a:extLst>
          </p:cNvPr>
          <p:cNvSpPr>
            <a:spLocks noGrp="1"/>
          </p:cNvSpPr>
          <p:nvPr>
            <p:ph type="title"/>
          </p:nvPr>
        </p:nvSpPr>
        <p:spPr>
          <a:xfrm>
            <a:off x="1897626" y="446883"/>
            <a:ext cx="9606986" cy="1046922"/>
          </a:xfrm>
        </p:spPr>
        <p:txBody>
          <a:bodyPr/>
          <a:lstStyle/>
          <a:p>
            <a:r>
              <a:rPr lang="de-CH" sz="6000" b="1" dirty="0">
                <a:latin typeface="Calibri" panose="020F0502020204030204" pitchFamily="34" charset="0"/>
                <a:cs typeface="Calibri" panose="020F0502020204030204" pitchFamily="34" charset="0"/>
              </a:rPr>
              <a:t>Herbstmarkt Abgesagt</a:t>
            </a:r>
            <a:r>
              <a:rPr lang="de-CH" b="1" dirty="0"/>
              <a:t> </a:t>
            </a:r>
          </a:p>
        </p:txBody>
      </p:sp>
      <p:sp>
        <p:nvSpPr>
          <p:cNvPr id="4" name="Foliennummernplatzhalter 3">
            <a:extLst>
              <a:ext uri="{FF2B5EF4-FFF2-40B4-BE49-F238E27FC236}">
                <a16:creationId xmlns:a16="http://schemas.microsoft.com/office/drawing/2014/main" id="{B6C1B78B-013A-1A1E-B704-B511B861DD99}"/>
              </a:ext>
            </a:extLst>
          </p:cNvPr>
          <p:cNvSpPr>
            <a:spLocks noGrp="1"/>
          </p:cNvSpPr>
          <p:nvPr>
            <p:ph type="sldNum" sz="quarter" idx="12"/>
          </p:nvPr>
        </p:nvSpPr>
        <p:spPr/>
        <p:txBody>
          <a:bodyPr/>
          <a:lstStyle/>
          <a:p>
            <a:fld id="{A1FB3CB5-7F9A-4B81-9BBE-4629BF444E4D}" type="slidenum">
              <a:rPr lang="de-CH" smtClean="0"/>
              <a:t>14</a:t>
            </a:fld>
            <a:endParaRPr lang="de-CH"/>
          </a:p>
        </p:txBody>
      </p:sp>
      <p:pic>
        <p:nvPicPr>
          <p:cNvPr id="7" name="Grafik 6">
            <a:extLst>
              <a:ext uri="{FF2B5EF4-FFF2-40B4-BE49-F238E27FC236}">
                <a16:creationId xmlns:a16="http://schemas.microsoft.com/office/drawing/2014/main" id="{A5E3E7E7-15D2-4A50-8E9D-11CFE8CC2E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4454" y="97963"/>
            <a:ext cx="1524213" cy="1524213"/>
          </a:xfrm>
          <a:prstGeom prst="rect">
            <a:avLst/>
          </a:prstGeom>
        </p:spPr>
      </p:pic>
      <p:pic>
        <p:nvPicPr>
          <p:cNvPr id="2050" name="Picture 2" descr="Herbstmarkt im Flawiler Zentrum | Flawil">
            <a:extLst>
              <a:ext uri="{FF2B5EF4-FFF2-40B4-BE49-F238E27FC236}">
                <a16:creationId xmlns:a16="http://schemas.microsoft.com/office/drawing/2014/main" id="{B210B51F-8943-4E14-B25E-419E87D44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597" y="1519503"/>
            <a:ext cx="4775528" cy="2387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38570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EAD224-24DD-13E0-AD82-0C999953F61C}"/>
              </a:ext>
            </a:extLst>
          </p:cNvPr>
          <p:cNvSpPr>
            <a:spLocks noGrp="1"/>
          </p:cNvSpPr>
          <p:nvPr>
            <p:ph type="title"/>
          </p:nvPr>
        </p:nvSpPr>
        <p:spPr>
          <a:xfrm>
            <a:off x="1901815" y="412737"/>
            <a:ext cx="5302067" cy="1058077"/>
          </a:xfrm>
        </p:spPr>
        <p:txBody>
          <a:bodyPr>
            <a:noAutofit/>
          </a:bodyPr>
          <a:lstStyle/>
          <a:p>
            <a:r>
              <a:rPr lang="de-CH" sz="6000" b="1" dirty="0">
                <a:latin typeface="Calibri" panose="020F0502020204030204" pitchFamily="34" charset="0"/>
                <a:cs typeface="Calibri" panose="020F0502020204030204" pitchFamily="34" charset="0"/>
              </a:rPr>
              <a:t>Riet Esel Farm</a:t>
            </a:r>
          </a:p>
        </p:txBody>
      </p:sp>
      <p:sp>
        <p:nvSpPr>
          <p:cNvPr id="4" name="Foliennummernplatzhalter 3">
            <a:extLst>
              <a:ext uri="{FF2B5EF4-FFF2-40B4-BE49-F238E27FC236}">
                <a16:creationId xmlns:a16="http://schemas.microsoft.com/office/drawing/2014/main" id="{7245D183-D62E-1414-DBF4-A9518EC178DE}"/>
              </a:ext>
            </a:extLst>
          </p:cNvPr>
          <p:cNvSpPr>
            <a:spLocks noGrp="1"/>
          </p:cNvSpPr>
          <p:nvPr>
            <p:ph type="sldNum" sz="quarter" idx="12"/>
          </p:nvPr>
        </p:nvSpPr>
        <p:spPr/>
        <p:txBody>
          <a:bodyPr/>
          <a:lstStyle/>
          <a:p>
            <a:fld id="{A1FB3CB5-7F9A-4B81-9BBE-4629BF444E4D}" type="slidenum">
              <a:rPr lang="de-CH" smtClean="0"/>
              <a:t>15</a:t>
            </a:fld>
            <a:endParaRPr lang="de-CH"/>
          </a:p>
        </p:txBody>
      </p:sp>
      <p:pic>
        <p:nvPicPr>
          <p:cNvPr id="12" name="Inhaltsplatzhalter 11" descr="Ein Bild, das Kleidung, draußen, Kerze, Person enthält.&#10;&#10;Automatisch generierte Beschreibung">
            <a:extLst>
              <a:ext uri="{FF2B5EF4-FFF2-40B4-BE49-F238E27FC236}">
                <a16:creationId xmlns:a16="http://schemas.microsoft.com/office/drawing/2014/main" id="{CF784D99-7D10-9024-A43A-A0B843E36E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8389" y="1526513"/>
            <a:ext cx="4442311" cy="3331733"/>
          </a:xfrm>
        </p:spPr>
      </p:pic>
      <p:pic>
        <p:nvPicPr>
          <p:cNvPr id="14" name="Grafik 13" descr="Ein Bild, das Kleidung, draußen, Gebäude, Schuhwerk enthält.&#10;&#10;Automatisch generierte Beschreibung">
            <a:extLst>
              <a:ext uri="{FF2B5EF4-FFF2-40B4-BE49-F238E27FC236}">
                <a16:creationId xmlns:a16="http://schemas.microsoft.com/office/drawing/2014/main" id="{1031702B-4836-C317-4B36-6631062B8D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3168" y="2132080"/>
            <a:ext cx="4208857" cy="4208857"/>
          </a:xfrm>
          <a:prstGeom prst="rect">
            <a:avLst/>
          </a:prstGeom>
        </p:spPr>
      </p:pic>
      <p:sp>
        <p:nvSpPr>
          <p:cNvPr id="8" name="Textfeld 7">
            <a:extLst>
              <a:ext uri="{FF2B5EF4-FFF2-40B4-BE49-F238E27FC236}">
                <a16:creationId xmlns:a16="http://schemas.microsoft.com/office/drawing/2014/main" id="{DB0C06CD-BF41-4313-2D20-0C111207D2ED}"/>
              </a:ext>
            </a:extLst>
          </p:cNvPr>
          <p:cNvSpPr txBox="1"/>
          <p:nvPr/>
        </p:nvSpPr>
        <p:spPr>
          <a:xfrm>
            <a:off x="1835735" y="5595048"/>
            <a:ext cx="2645276" cy="461665"/>
          </a:xfrm>
          <a:prstGeom prst="rect">
            <a:avLst/>
          </a:prstGeom>
          <a:noFill/>
        </p:spPr>
        <p:txBody>
          <a:bodyPr wrap="none" rtlCol="0">
            <a:spAutoFit/>
          </a:bodyPr>
          <a:lstStyle/>
          <a:p>
            <a:r>
              <a:rPr lang="de-CH" sz="2400" b="1" dirty="0"/>
              <a:t>Der Klaus im Riet</a:t>
            </a:r>
          </a:p>
        </p:txBody>
      </p:sp>
      <p:pic>
        <p:nvPicPr>
          <p:cNvPr id="10" name="Grafik 9">
            <a:extLst>
              <a:ext uri="{FF2B5EF4-FFF2-40B4-BE49-F238E27FC236}">
                <a16:creationId xmlns:a16="http://schemas.microsoft.com/office/drawing/2014/main" id="{57ACE139-AA7E-47EB-9215-6909AE6663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2742" y="212632"/>
            <a:ext cx="1524213" cy="1524213"/>
          </a:xfrm>
          <a:prstGeom prst="rect">
            <a:avLst/>
          </a:prstGeom>
        </p:spPr>
      </p:pic>
    </p:spTree>
    <p:extLst>
      <p:ext uri="{BB962C8B-B14F-4D97-AF65-F5344CB8AC3E}">
        <p14:creationId xmlns:p14="http://schemas.microsoft.com/office/powerpoint/2010/main" val="327314414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EAD224-24DD-13E0-AD82-0C999953F61C}"/>
              </a:ext>
            </a:extLst>
          </p:cNvPr>
          <p:cNvSpPr>
            <a:spLocks noGrp="1"/>
          </p:cNvSpPr>
          <p:nvPr>
            <p:ph type="title"/>
          </p:nvPr>
        </p:nvSpPr>
        <p:spPr>
          <a:xfrm>
            <a:off x="1901815" y="412737"/>
            <a:ext cx="5302067" cy="1058077"/>
          </a:xfrm>
        </p:spPr>
        <p:txBody>
          <a:bodyPr>
            <a:noAutofit/>
          </a:bodyPr>
          <a:lstStyle/>
          <a:p>
            <a:r>
              <a:rPr lang="de-CH" sz="6000" b="1" dirty="0">
                <a:latin typeface="Calibri" panose="020F0502020204030204" pitchFamily="34" charset="0"/>
                <a:cs typeface="Calibri" panose="020F0502020204030204" pitchFamily="34" charset="0"/>
              </a:rPr>
              <a:t>Riet Esel Farm</a:t>
            </a:r>
          </a:p>
        </p:txBody>
      </p:sp>
      <p:sp>
        <p:nvSpPr>
          <p:cNvPr id="4" name="Foliennummernplatzhalter 3">
            <a:extLst>
              <a:ext uri="{FF2B5EF4-FFF2-40B4-BE49-F238E27FC236}">
                <a16:creationId xmlns:a16="http://schemas.microsoft.com/office/drawing/2014/main" id="{7245D183-D62E-1414-DBF4-A9518EC178DE}"/>
              </a:ext>
            </a:extLst>
          </p:cNvPr>
          <p:cNvSpPr>
            <a:spLocks noGrp="1"/>
          </p:cNvSpPr>
          <p:nvPr>
            <p:ph type="sldNum" sz="quarter" idx="12"/>
          </p:nvPr>
        </p:nvSpPr>
        <p:spPr/>
        <p:txBody>
          <a:bodyPr/>
          <a:lstStyle/>
          <a:p>
            <a:fld id="{A1FB3CB5-7F9A-4B81-9BBE-4629BF444E4D}" type="slidenum">
              <a:rPr lang="de-CH" smtClean="0"/>
              <a:t>16</a:t>
            </a:fld>
            <a:endParaRPr lang="de-CH"/>
          </a:p>
        </p:txBody>
      </p:sp>
      <p:pic>
        <p:nvPicPr>
          <p:cNvPr id="7" name="Grafik 6" descr="Ein Bild, das Text, Zeitung, Hund, draußen enthält.&#10;&#10;Automatisch generierte Beschreibung">
            <a:extLst>
              <a:ext uri="{FF2B5EF4-FFF2-40B4-BE49-F238E27FC236}">
                <a16:creationId xmlns:a16="http://schemas.microsoft.com/office/drawing/2014/main" id="{6E459E18-EFB3-61E8-B796-0EA2F9A761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6879" y="2719047"/>
            <a:ext cx="5606954" cy="3285180"/>
          </a:xfrm>
          <a:prstGeom prst="rect">
            <a:avLst/>
          </a:prstGeom>
        </p:spPr>
      </p:pic>
      <p:sp>
        <p:nvSpPr>
          <p:cNvPr id="9" name="Textfeld 8">
            <a:extLst>
              <a:ext uri="{FF2B5EF4-FFF2-40B4-BE49-F238E27FC236}">
                <a16:creationId xmlns:a16="http://schemas.microsoft.com/office/drawing/2014/main" id="{29444738-B9EE-D907-B76C-31264BC0AB8E}"/>
              </a:ext>
            </a:extLst>
          </p:cNvPr>
          <p:cNvSpPr txBox="1"/>
          <p:nvPr/>
        </p:nvSpPr>
        <p:spPr>
          <a:xfrm>
            <a:off x="6104808" y="1394939"/>
            <a:ext cx="3378347" cy="1200329"/>
          </a:xfrm>
          <a:prstGeom prst="rect">
            <a:avLst/>
          </a:prstGeom>
          <a:noFill/>
        </p:spPr>
        <p:txBody>
          <a:bodyPr wrap="square" rtlCol="0">
            <a:spAutoFit/>
          </a:bodyPr>
          <a:lstStyle/>
          <a:p>
            <a:r>
              <a:rPr lang="de-CH" sz="2400" b="1" dirty="0"/>
              <a:t>Bericht  </a:t>
            </a:r>
          </a:p>
          <a:p>
            <a:r>
              <a:rPr lang="de-CH" sz="2400" b="1" dirty="0"/>
              <a:t>Schweizer Familie </a:t>
            </a:r>
          </a:p>
          <a:p>
            <a:r>
              <a:rPr lang="de-CH" sz="2400" b="1" dirty="0"/>
              <a:t>St Galler Bauer</a:t>
            </a:r>
          </a:p>
        </p:txBody>
      </p:sp>
      <p:pic>
        <p:nvPicPr>
          <p:cNvPr id="10" name="Grafik 9">
            <a:extLst>
              <a:ext uri="{FF2B5EF4-FFF2-40B4-BE49-F238E27FC236}">
                <a16:creationId xmlns:a16="http://schemas.microsoft.com/office/drawing/2014/main" id="{57ACE139-AA7E-47EB-9215-6909AE666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2742" y="212632"/>
            <a:ext cx="1524213" cy="1524213"/>
          </a:xfrm>
          <a:prstGeom prst="rect">
            <a:avLst/>
          </a:prstGeom>
        </p:spPr>
      </p:pic>
      <p:pic>
        <p:nvPicPr>
          <p:cNvPr id="11" name="Grafik 10">
            <a:extLst>
              <a:ext uri="{FF2B5EF4-FFF2-40B4-BE49-F238E27FC236}">
                <a16:creationId xmlns:a16="http://schemas.microsoft.com/office/drawing/2014/main" id="{3E2B5E7D-7D74-4CBC-9FFC-BC115C300E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45056" y="1992666"/>
            <a:ext cx="4174816" cy="3131112"/>
          </a:xfrm>
          <a:prstGeom prst="rect">
            <a:avLst/>
          </a:prstGeom>
        </p:spPr>
      </p:pic>
      <p:pic>
        <p:nvPicPr>
          <p:cNvPr id="15" name="Grafik 14">
            <a:extLst>
              <a:ext uri="{FF2B5EF4-FFF2-40B4-BE49-F238E27FC236}">
                <a16:creationId xmlns:a16="http://schemas.microsoft.com/office/drawing/2014/main" id="{CD2B2D16-548F-4578-9BE3-7C59D68915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7677" y="5110639"/>
            <a:ext cx="1359545" cy="1524723"/>
          </a:xfrm>
          <a:prstGeom prst="rect">
            <a:avLst/>
          </a:prstGeom>
        </p:spPr>
      </p:pic>
    </p:spTree>
    <p:extLst>
      <p:ext uri="{BB962C8B-B14F-4D97-AF65-F5344CB8AC3E}">
        <p14:creationId xmlns:p14="http://schemas.microsoft.com/office/powerpoint/2010/main" val="173555984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5" y="556590"/>
            <a:ext cx="5206058" cy="779229"/>
          </a:xfrm>
        </p:spPr>
        <p:txBody>
          <a:bodyPr>
            <a:normAutofit fontScale="90000"/>
          </a:bodyPr>
          <a:lstStyle/>
          <a:p>
            <a:r>
              <a:rPr lang="de-CH" sz="6000" b="1" dirty="0">
                <a:latin typeface="Calibri" panose="020F0502020204030204" pitchFamily="34" charset="0"/>
                <a:cs typeface="Calibri" panose="020F0502020204030204" pitchFamily="34" charset="0"/>
              </a:rPr>
              <a:t>Fischen im Bach</a:t>
            </a:r>
            <a:r>
              <a:rPr lang="de-CH" b="1" dirty="0"/>
              <a:t> </a:t>
            </a:r>
          </a:p>
        </p:txBody>
      </p:sp>
      <p:pic>
        <p:nvPicPr>
          <p:cNvPr id="5" name="Inhaltsplatzhalter 4">
            <a:extLst>
              <a:ext uri="{FF2B5EF4-FFF2-40B4-BE49-F238E27FC236}">
                <a16:creationId xmlns:a16="http://schemas.microsoft.com/office/drawing/2014/main" id="{1A223EEE-4FAB-7F00-D959-2E5AF9C8FB38}"/>
              </a:ext>
            </a:extLst>
          </p:cNvPr>
          <p:cNvPicPr>
            <a:picLocks noGrp="1" noChangeAspect="1"/>
          </p:cNvPicPr>
          <p:nvPr>
            <p:ph idx="1"/>
          </p:nvPr>
        </p:nvPicPr>
        <p:blipFill>
          <a:blip r:embed="rId3"/>
          <a:stretch>
            <a:fillRect/>
          </a:stretch>
        </p:blipFill>
        <p:spPr>
          <a:xfrm>
            <a:off x="2560534" y="1740694"/>
            <a:ext cx="6392635" cy="4794476"/>
          </a:xfrm>
        </p:spPr>
      </p:pic>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17</a:t>
            </a:fld>
            <a:endParaRPr lang="de-CH"/>
          </a:p>
        </p:txBody>
      </p:sp>
    </p:spTree>
    <p:extLst>
      <p:ext uri="{BB962C8B-B14F-4D97-AF65-F5344CB8AC3E}">
        <p14:creationId xmlns:p14="http://schemas.microsoft.com/office/powerpoint/2010/main" val="201917145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55815" y="528023"/>
            <a:ext cx="8124583" cy="930938"/>
          </a:xfrm>
        </p:spPr>
        <p:txBody>
          <a:bodyPr>
            <a:normAutofit fontScale="90000"/>
          </a:bodyPr>
          <a:lstStyle/>
          <a:p>
            <a:r>
              <a:rPr lang="de-CH" sz="6000" b="1" dirty="0">
                <a:latin typeface="Calibri" panose="020F0502020204030204" pitchFamily="34" charset="0"/>
                <a:cs typeface="Calibri" panose="020F0502020204030204" pitchFamily="34" charset="0"/>
              </a:rPr>
              <a:t>Natur im Riet </a:t>
            </a:r>
            <a:r>
              <a:rPr lang="de-CH" b="1" dirty="0"/>
              <a:t> </a:t>
            </a:r>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18</a:t>
            </a:fld>
            <a:endParaRPr lang="de-CH"/>
          </a:p>
        </p:txBody>
      </p:sp>
      <p:pic>
        <p:nvPicPr>
          <p:cNvPr id="8" name="Inhaltsplatzhalter 7">
            <a:extLst>
              <a:ext uri="{FF2B5EF4-FFF2-40B4-BE49-F238E27FC236}">
                <a16:creationId xmlns:a16="http://schemas.microsoft.com/office/drawing/2014/main" id="{696FA56D-FD4D-8DF1-3DB0-486950757D30}"/>
              </a:ext>
            </a:extLst>
          </p:cNvPr>
          <p:cNvPicPr>
            <a:picLocks noGrp="1" noChangeAspect="1"/>
          </p:cNvPicPr>
          <p:nvPr>
            <p:ph idx="1"/>
          </p:nvPr>
        </p:nvPicPr>
        <p:blipFill>
          <a:blip r:embed="rId3"/>
          <a:stretch>
            <a:fillRect/>
          </a:stretch>
        </p:blipFill>
        <p:spPr>
          <a:xfrm>
            <a:off x="921695" y="1690688"/>
            <a:ext cx="3427569" cy="4570094"/>
          </a:xfrm>
          <a:prstGeom prst="rect">
            <a:avLst/>
          </a:prstGeom>
        </p:spPr>
      </p:pic>
      <p:pic>
        <p:nvPicPr>
          <p:cNvPr id="10" name="Grafik 9" descr="Ein Bild, das Blume, Pflanze, draußen, Gras enthält.&#10;&#10;Automatisch generierte Beschreibung">
            <a:extLst>
              <a:ext uri="{FF2B5EF4-FFF2-40B4-BE49-F238E27FC236}">
                <a16:creationId xmlns:a16="http://schemas.microsoft.com/office/drawing/2014/main" id="{F11EF2C7-FB41-794F-6E50-BAB4C762AC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9525" y="3492584"/>
            <a:ext cx="4348836" cy="2825958"/>
          </a:xfrm>
          <a:prstGeom prst="rect">
            <a:avLst/>
          </a:prstGeom>
        </p:spPr>
      </p:pic>
      <p:pic>
        <p:nvPicPr>
          <p:cNvPr id="11" name="Grafik 10">
            <a:extLst>
              <a:ext uri="{FF2B5EF4-FFF2-40B4-BE49-F238E27FC236}">
                <a16:creationId xmlns:a16="http://schemas.microsoft.com/office/drawing/2014/main" id="{CB70A000-93A6-2DB7-C68F-5150DEA3151B}"/>
              </a:ext>
            </a:extLst>
          </p:cNvPr>
          <p:cNvPicPr>
            <a:picLocks noChangeAspect="1"/>
          </p:cNvPicPr>
          <p:nvPr/>
        </p:nvPicPr>
        <p:blipFill>
          <a:blip r:embed="rId5"/>
          <a:stretch>
            <a:fillRect/>
          </a:stretch>
        </p:blipFill>
        <p:spPr>
          <a:xfrm>
            <a:off x="9119148" y="1552920"/>
            <a:ext cx="2679561" cy="4766526"/>
          </a:xfrm>
          <a:prstGeom prst="rect">
            <a:avLst/>
          </a:prstGeom>
        </p:spPr>
      </p:pic>
      <p:sp>
        <p:nvSpPr>
          <p:cNvPr id="3" name="Textfeld 2">
            <a:extLst>
              <a:ext uri="{FF2B5EF4-FFF2-40B4-BE49-F238E27FC236}">
                <a16:creationId xmlns:a16="http://schemas.microsoft.com/office/drawing/2014/main" id="{96C22B35-3234-4B80-0800-29625B8FE2B6}"/>
              </a:ext>
            </a:extLst>
          </p:cNvPr>
          <p:cNvSpPr txBox="1"/>
          <p:nvPr/>
        </p:nvSpPr>
        <p:spPr>
          <a:xfrm>
            <a:off x="4913745" y="1828800"/>
            <a:ext cx="2424062" cy="1200329"/>
          </a:xfrm>
          <a:prstGeom prst="rect">
            <a:avLst/>
          </a:prstGeom>
          <a:noFill/>
        </p:spPr>
        <p:txBody>
          <a:bodyPr wrap="none" rtlCol="0">
            <a:spAutoFit/>
          </a:bodyPr>
          <a:lstStyle/>
          <a:p>
            <a:r>
              <a:rPr lang="de-CH" sz="2400" b="1" dirty="0"/>
              <a:t>Sturm</a:t>
            </a:r>
          </a:p>
          <a:p>
            <a:r>
              <a:rPr lang="de-CH" sz="2400" b="1" dirty="0"/>
              <a:t>Blumenwiese</a:t>
            </a:r>
          </a:p>
          <a:p>
            <a:r>
              <a:rPr lang="de-CH" sz="2400" b="1" dirty="0"/>
              <a:t>Gartengemüse</a:t>
            </a:r>
          </a:p>
        </p:txBody>
      </p:sp>
    </p:spTree>
    <p:extLst>
      <p:ext uri="{BB962C8B-B14F-4D97-AF65-F5344CB8AC3E}">
        <p14:creationId xmlns:p14="http://schemas.microsoft.com/office/powerpoint/2010/main" val="184588638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002A71-1E1C-1483-C33E-35BED53963C1}"/>
              </a:ext>
            </a:extLst>
          </p:cNvPr>
          <p:cNvSpPr>
            <a:spLocks noGrp="1"/>
          </p:cNvSpPr>
          <p:nvPr>
            <p:ph type="title"/>
          </p:nvPr>
        </p:nvSpPr>
        <p:spPr>
          <a:xfrm>
            <a:off x="1710811" y="482902"/>
            <a:ext cx="9793800" cy="952891"/>
          </a:xfrm>
        </p:spPr>
        <p:txBody>
          <a:bodyPr>
            <a:noAutofit/>
          </a:bodyPr>
          <a:lstStyle/>
          <a:p>
            <a:r>
              <a:rPr lang="de-CH" sz="6000" b="1" dirty="0">
                <a:latin typeface="Calibri" panose="020F0502020204030204" pitchFamily="34" charset="0"/>
                <a:cs typeface="Calibri" panose="020F0502020204030204" pitchFamily="34" charset="0"/>
              </a:rPr>
              <a:t>Bauarbeiten </a:t>
            </a:r>
          </a:p>
        </p:txBody>
      </p:sp>
      <p:sp>
        <p:nvSpPr>
          <p:cNvPr id="4" name="Foliennummernplatzhalter 3">
            <a:extLst>
              <a:ext uri="{FF2B5EF4-FFF2-40B4-BE49-F238E27FC236}">
                <a16:creationId xmlns:a16="http://schemas.microsoft.com/office/drawing/2014/main" id="{BA2D36E0-514B-373F-71E8-762F58789625}"/>
              </a:ext>
            </a:extLst>
          </p:cNvPr>
          <p:cNvSpPr>
            <a:spLocks noGrp="1"/>
          </p:cNvSpPr>
          <p:nvPr>
            <p:ph type="sldNum" sz="quarter" idx="12"/>
          </p:nvPr>
        </p:nvSpPr>
        <p:spPr/>
        <p:txBody>
          <a:bodyPr/>
          <a:lstStyle/>
          <a:p>
            <a:fld id="{A1FB3CB5-7F9A-4B81-9BBE-4629BF444E4D}" type="slidenum">
              <a:rPr lang="de-CH" smtClean="0"/>
              <a:t>19</a:t>
            </a:fld>
            <a:endParaRPr lang="de-CH"/>
          </a:p>
        </p:txBody>
      </p:sp>
      <p:pic>
        <p:nvPicPr>
          <p:cNvPr id="8" name="Grafik 7">
            <a:extLst>
              <a:ext uri="{FF2B5EF4-FFF2-40B4-BE49-F238E27FC236}">
                <a16:creationId xmlns:a16="http://schemas.microsoft.com/office/drawing/2014/main" id="{82AFE0D6-66CF-4D55-A78F-8DF936D2E8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Tree>
    <p:extLst>
      <p:ext uri="{BB962C8B-B14F-4D97-AF65-F5344CB8AC3E}">
        <p14:creationId xmlns:p14="http://schemas.microsoft.com/office/powerpoint/2010/main" val="191979077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5080" y="233943"/>
            <a:ext cx="1524213" cy="1524213"/>
          </a:xfrm>
          <a:prstGeom prst="rect">
            <a:avLst/>
          </a:prstGeom>
        </p:spPr>
      </p:pic>
      <p:sp>
        <p:nvSpPr>
          <p:cNvPr id="2" name="Titel 1">
            <a:extLst>
              <a:ext uri="{FF2B5EF4-FFF2-40B4-BE49-F238E27FC236}">
                <a16:creationId xmlns:a16="http://schemas.microsoft.com/office/drawing/2014/main" id="{5A908923-0F9B-4E11-915B-B581420560D3}"/>
              </a:ext>
            </a:extLst>
          </p:cNvPr>
          <p:cNvSpPr>
            <a:spLocks noGrp="1"/>
          </p:cNvSpPr>
          <p:nvPr>
            <p:ph type="title"/>
          </p:nvPr>
        </p:nvSpPr>
        <p:spPr>
          <a:xfrm>
            <a:off x="1801090" y="365125"/>
            <a:ext cx="7699525" cy="1325563"/>
          </a:xfrm>
        </p:spPr>
        <p:txBody>
          <a:bodyPr>
            <a:normAutofit/>
          </a:bodyPr>
          <a:lstStyle/>
          <a:p>
            <a:r>
              <a:rPr lang="de-CH" sz="6000" b="1" dirty="0">
                <a:latin typeface="Calibri" panose="020F0502020204030204" pitchFamily="34" charset="0"/>
                <a:cs typeface="Calibri" panose="020F0502020204030204" pitchFamily="34" charset="0"/>
              </a:rPr>
              <a:t>Inhaltsverzeichnis</a:t>
            </a:r>
          </a:p>
        </p:txBody>
      </p:sp>
      <p:sp>
        <p:nvSpPr>
          <p:cNvPr id="3" name="Inhaltsplatzhalter 2">
            <a:extLst>
              <a:ext uri="{FF2B5EF4-FFF2-40B4-BE49-F238E27FC236}">
                <a16:creationId xmlns:a16="http://schemas.microsoft.com/office/drawing/2014/main" id="{5F1145CF-F4E1-4550-A5A5-2F6C1D2199CC}"/>
              </a:ext>
            </a:extLst>
          </p:cNvPr>
          <p:cNvSpPr>
            <a:spLocks noGrp="1"/>
          </p:cNvSpPr>
          <p:nvPr>
            <p:ph idx="1"/>
          </p:nvPr>
        </p:nvSpPr>
        <p:spPr>
          <a:xfrm>
            <a:off x="1431483" y="1261607"/>
            <a:ext cx="9495703" cy="5956299"/>
          </a:xfrm>
        </p:spPr>
        <p:txBody>
          <a:bodyPr>
            <a:noAutofit/>
          </a:bodyPr>
          <a:lstStyle/>
          <a:p>
            <a:pPr>
              <a:buFont typeface="Wingdings" panose="05000000000000000000" pitchFamily="2" charset="2"/>
              <a:buChar char="Ø"/>
            </a:pPr>
            <a:r>
              <a:rPr lang="de-CH" b="1" dirty="0"/>
              <a:t>Vereinsanlässe</a:t>
            </a:r>
          </a:p>
          <a:p>
            <a:pPr lvl="1">
              <a:buFont typeface="Wingdings" panose="05000000000000000000" pitchFamily="2" charset="2"/>
              <a:buChar char="Ø"/>
            </a:pPr>
            <a:r>
              <a:rPr lang="de-CH" sz="1800" b="1" dirty="0"/>
              <a:t>Neujahresbegrüssung</a:t>
            </a:r>
          </a:p>
          <a:p>
            <a:pPr lvl="1">
              <a:buFont typeface="Wingdings" panose="05000000000000000000" pitchFamily="2" charset="2"/>
              <a:buChar char="Ø"/>
            </a:pPr>
            <a:r>
              <a:rPr lang="de-CH" sz="1800" b="1" dirty="0"/>
              <a:t>Hauptversammlung</a:t>
            </a:r>
          </a:p>
          <a:p>
            <a:pPr lvl="1">
              <a:buFont typeface="Wingdings" panose="05000000000000000000" pitchFamily="2" charset="2"/>
              <a:buChar char="Ø"/>
            </a:pPr>
            <a:r>
              <a:rPr lang="de-CH" sz="1800" b="1" dirty="0"/>
              <a:t>Maibummel </a:t>
            </a:r>
          </a:p>
          <a:p>
            <a:pPr lvl="1">
              <a:buFont typeface="Wingdings" panose="05000000000000000000" pitchFamily="2" charset="2"/>
              <a:buChar char="Ø"/>
            </a:pPr>
            <a:r>
              <a:rPr lang="de-CH" sz="1800" b="1" dirty="0"/>
              <a:t>Bundesfeier</a:t>
            </a:r>
          </a:p>
          <a:p>
            <a:pPr lvl="1">
              <a:buFont typeface="Wingdings" panose="05000000000000000000" pitchFamily="2" charset="2"/>
              <a:buChar char="Ø"/>
            </a:pPr>
            <a:r>
              <a:rPr lang="de-CH" sz="1800" b="1" dirty="0"/>
              <a:t>Vereinsreise</a:t>
            </a:r>
          </a:p>
          <a:p>
            <a:pPr marL="457200" lvl="1" indent="0">
              <a:buNone/>
            </a:pPr>
            <a:endParaRPr lang="de-CH" sz="1800" b="1" dirty="0"/>
          </a:p>
          <a:p>
            <a:pPr>
              <a:buFont typeface="Wingdings" panose="05000000000000000000" pitchFamily="2" charset="2"/>
              <a:buChar char="Ø"/>
            </a:pPr>
            <a:r>
              <a:rPr lang="de-CH" b="1" dirty="0"/>
              <a:t> Diverses</a:t>
            </a:r>
          </a:p>
          <a:p>
            <a:pPr lvl="1">
              <a:buFont typeface="Wingdings" panose="05000000000000000000" pitchFamily="2" charset="2"/>
              <a:buChar char="Ø"/>
            </a:pPr>
            <a:r>
              <a:rPr lang="de-CH" sz="1800" b="1" dirty="0"/>
              <a:t>Baustellen</a:t>
            </a:r>
          </a:p>
          <a:p>
            <a:pPr lvl="1">
              <a:buFont typeface="Wingdings" panose="05000000000000000000" pitchFamily="2" charset="2"/>
              <a:buChar char="Ø"/>
            </a:pPr>
            <a:r>
              <a:rPr lang="de-CH" sz="1800" b="1" dirty="0"/>
              <a:t>Geschichten</a:t>
            </a:r>
          </a:p>
          <a:p>
            <a:pPr lvl="1">
              <a:buFont typeface="Wingdings" panose="05000000000000000000" pitchFamily="2" charset="2"/>
              <a:buChar char="Ø"/>
            </a:pPr>
            <a:r>
              <a:rPr lang="de-CH" sz="1800" b="1" dirty="0"/>
              <a:t>Politik</a:t>
            </a:r>
          </a:p>
          <a:p>
            <a:pPr lvl="1">
              <a:buFont typeface="Wingdings" panose="05000000000000000000" pitchFamily="2" charset="2"/>
              <a:buChar char="Ø"/>
            </a:pPr>
            <a:r>
              <a:rPr lang="de-CH" sz="1800" b="1" dirty="0"/>
              <a:t>Gedanken</a:t>
            </a:r>
          </a:p>
          <a:p>
            <a:pPr lvl="1"/>
            <a:endParaRPr lang="de-CH" sz="2400" b="1" dirty="0"/>
          </a:p>
        </p:txBody>
      </p:sp>
      <p:sp>
        <p:nvSpPr>
          <p:cNvPr id="4" name="Foliennummernplatzhalter 3">
            <a:extLst>
              <a:ext uri="{FF2B5EF4-FFF2-40B4-BE49-F238E27FC236}">
                <a16:creationId xmlns:a16="http://schemas.microsoft.com/office/drawing/2014/main" id="{B57787E7-A2B4-89AB-69D5-94F18700DA9D}"/>
              </a:ext>
            </a:extLst>
          </p:cNvPr>
          <p:cNvSpPr>
            <a:spLocks noGrp="1"/>
          </p:cNvSpPr>
          <p:nvPr>
            <p:ph type="sldNum" sz="quarter" idx="12"/>
          </p:nvPr>
        </p:nvSpPr>
        <p:spPr/>
        <p:txBody>
          <a:bodyPr/>
          <a:lstStyle/>
          <a:p>
            <a:fld id="{A1FB3CB5-7F9A-4B81-9BBE-4629BF444E4D}" type="slidenum">
              <a:rPr lang="de-CH" smtClean="0"/>
              <a:t>2</a:t>
            </a:fld>
            <a:endParaRPr lang="de-CH" dirty="0"/>
          </a:p>
        </p:txBody>
      </p:sp>
    </p:spTree>
    <p:extLst>
      <p:ext uri="{BB962C8B-B14F-4D97-AF65-F5344CB8AC3E}">
        <p14:creationId xmlns:p14="http://schemas.microsoft.com/office/powerpoint/2010/main" val="3788980624"/>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p:cTn id="3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1" dur="500"/>
                                        <p:tgtEl>
                                          <p:spTgt spid="3">
                                            <p:txEl>
                                              <p:pRg st="7" end="7"/>
                                            </p:txEl>
                                          </p:spTgt>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p:cTn id="44"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6" dur="500"/>
                                        <p:tgtEl>
                                          <p:spTgt spid="3">
                                            <p:txEl>
                                              <p:pRg st="8" end="8"/>
                                            </p:txEl>
                                          </p:spTgt>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p:cTn id="49"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1" dur="500"/>
                                        <p:tgtEl>
                                          <p:spTgt spid="3">
                                            <p:txEl>
                                              <p:pRg st="9" end="9"/>
                                            </p:txEl>
                                          </p:spTgt>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 calcmode="lin" valueType="num">
                                      <p:cBhvr>
                                        <p:cTn id="54"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56" dur="500"/>
                                        <p:tgtEl>
                                          <p:spTgt spid="3">
                                            <p:txEl>
                                              <p:pRg st="10" end="10"/>
                                            </p:txEl>
                                          </p:spTgt>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 calcmode="lin" valueType="num">
                                      <p:cBhvr>
                                        <p:cTn id="59"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60"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6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55815" y="504177"/>
            <a:ext cx="8124583" cy="1020035"/>
          </a:xfrm>
        </p:spPr>
        <p:txBody>
          <a:bodyPr>
            <a:normAutofit/>
          </a:bodyPr>
          <a:lstStyle/>
          <a:p>
            <a:r>
              <a:rPr lang="de-CH" sz="6000" b="1" dirty="0">
                <a:latin typeface="Calibri" panose="020F0502020204030204" pitchFamily="34" charset="0"/>
                <a:cs typeface="Calibri" panose="020F0502020204030204" pitchFamily="34" charset="0"/>
              </a:rPr>
              <a:t>Wohnen im Botsberg</a:t>
            </a:r>
            <a:endParaRPr lang="de-CH" b="1" dirty="0"/>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20</a:t>
            </a:fld>
            <a:endParaRPr lang="de-CH"/>
          </a:p>
        </p:txBody>
      </p:sp>
      <p:pic>
        <p:nvPicPr>
          <p:cNvPr id="2050" name="Picture 2" descr="Flawil - Botsberg">
            <a:extLst>
              <a:ext uri="{FF2B5EF4-FFF2-40B4-BE49-F238E27FC236}">
                <a16:creationId xmlns:a16="http://schemas.microsoft.com/office/drawing/2014/main" id="{3EAE1721-945F-FB75-7709-77E01A7896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697" y="1645469"/>
            <a:ext cx="3528349" cy="25527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A2815DA9-A5D1-1EDC-816A-A284A37D4F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7290" y="2288528"/>
            <a:ext cx="4912980" cy="2761095"/>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6C717A6F-EB17-9490-631D-1FEEB56199B5}"/>
              </a:ext>
            </a:extLst>
          </p:cNvPr>
          <p:cNvSpPr txBox="1"/>
          <p:nvPr/>
        </p:nvSpPr>
        <p:spPr>
          <a:xfrm>
            <a:off x="7058981" y="5402279"/>
            <a:ext cx="4676280" cy="461665"/>
          </a:xfrm>
          <a:prstGeom prst="rect">
            <a:avLst/>
          </a:prstGeom>
          <a:noFill/>
        </p:spPr>
        <p:txBody>
          <a:bodyPr wrap="none" rtlCol="0">
            <a:spAutoFit/>
          </a:bodyPr>
          <a:lstStyle/>
          <a:p>
            <a:r>
              <a:rPr lang="de-CH" sz="2400" b="1" dirty="0"/>
              <a:t>Wohnbau am Bach mit 24 ETW</a:t>
            </a:r>
          </a:p>
        </p:txBody>
      </p:sp>
      <p:pic>
        <p:nvPicPr>
          <p:cNvPr id="8" name="Grafik 7" descr="Ein Bild, das draußen, Himmel, Wolke, Straße enthält.&#10;&#10;Automatisch generierte Beschreibung">
            <a:extLst>
              <a:ext uri="{FF2B5EF4-FFF2-40B4-BE49-F238E27FC236}">
                <a16:creationId xmlns:a16="http://schemas.microsoft.com/office/drawing/2014/main" id="{498AC56E-AEC6-4ECB-AD6D-9D9BAE4955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489" y="4198219"/>
            <a:ext cx="4524678" cy="2547394"/>
          </a:xfrm>
          <a:prstGeom prst="rect">
            <a:avLst/>
          </a:prstGeom>
        </p:spPr>
      </p:pic>
    </p:spTree>
    <p:extLst>
      <p:ext uri="{BB962C8B-B14F-4D97-AF65-F5344CB8AC3E}">
        <p14:creationId xmlns:p14="http://schemas.microsoft.com/office/powerpoint/2010/main" val="404667325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759285" y="498649"/>
            <a:ext cx="8124583" cy="966094"/>
          </a:xfrm>
        </p:spPr>
        <p:txBody>
          <a:bodyPr>
            <a:normAutofit fontScale="90000"/>
          </a:bodyPr>
          <a:lstStyle/>
          <a:p>
            <a:r>
              <a:rPr lang="de-CH" sz="6000" b="1" dirty="0">
                <a:latin typeface="Calibri" panose="020F0502020204030204" pitchFamily="34" charset="0"/>
                <a:cs typeface="Calibri" panose="020F0502020204030204" pitchFamily="34" charset="0"/>
              </a:rPr>
              <a:t>Wohnen im Botsberg</a:t>
            </a:r>
            <a:endParaRPr lang="de-CH" b="1" dirty="0"/>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21</a:t>
            </a:fld>
            <a:endParaRPr lang="de-CH"/>
          </a:p>
        </p:txBody>
      </p:sp>
      <p:pic>
        <p:nvPicPr>
          <p:cNvPr id="4" name="Grafik 3" descr="Ein Bild, das Zeitung, Text, Zeitungspapier, Papier enthält.">
            <a:extLst>
              <a:ext uri="{FF2B5EF4-FFF2-40B4-BE49-F238E27FC236}">
                <a16:creationId xmlns:a16="http://schemas.microsoft.com/office/drawing/2014/main" id="{A429E72D-CC01-F355-FB6E-212064FBA4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025102" y="1401524"/>
            <a:ext cx="4474892" cy="5440760"/>
          </a:xfrm>
          <a:prstGeom prst="rect">
            <a:avLst/>
          </a:prstGeom>
        </p:spPr>
      </p:pic>
      <p:sp>
        <p:nvSpPr>
          <p:cNvPr id="5" name="Textfeld 4">
            <a:extLst>
              <a:ext uri="{FF2B5EF4-FFF2-40B4-BE49-F238E27FC236}">
                <a16:creationId xmlns:a16="http://schemas.microsoft.com/office/drawing/2014/main" id="{601F01E3-D7F3-EEA7-F384-0AC9ABB3E405}"/>
              </a:ext>
            </a:extLst>
          </p:cNvPr>
          <p:cNvSpPr txBox="1"/>
          <p:nvPr/>
        </p:nvSpPr>
        <p:spPr>
          <a:xfrm>
            <a:off x="8258783" y="3417598"/>
            <a:ext cx="4048560" cy="1200329"/>
          </a:xfrm>
          <a:prstGeom prst="rect">
            <a:avLst/>
          </a:prstGeom>
          <a:noFill/>
        </p:spPr>
        <p:txBody>
          <a:bodyPr wrap="square" rtlCol="0">
            <a:spAutoFit/>
          </a:bodyPr>
          <a:lstStyle/>
          <a:p>
            <a:r>
              <a:rPr lang="de-CH" sz="2400" b="1" dirty="0"/>
              <a:t>Wohn-Gewerbebau</a:t>
            </a:r>
          </a:p>
          <a:p>
            <a:r>
              <a:rPr lang="de-CH" sz="2400" b="1" dirty="0"/>
              <a:t> auf dem </a:t>
            </a:r>
          </a:p>
          <a:p>
            <a:r>
              <a:rPr lang="de-CH" sz="2400" b="1" dirty="0"/>
              <a:t>Areal der Garage Hess</a:t>
            </a:r>
          </a:p>
        </p:txBody>
      </p:sp>
    </p:spTree>
    <p:extLst>
      <p:ext uri="{BB962C8B-B14F-4D97-AF65-F5344CB8AC3E}">
        <p14:creationId xmlns:p14="http://schemas.microsoft.com/office/powerpoint/2010/main" val="283961124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614115" y="498649"/>
            <a:ext cx="8366283" cy="966094"/>
          </a:xfrm>
        </p:spPr>
        <p:txBody>
          <a:bodyPr>
            <a:normAutofit fontScale="90000"/>
          </a:bodyPr>
          <a:lstStyle/>
          <a:p>
            <a:r>
              <a:rPr lang="de-CH" sz="6000" b="1" dirty="0">
                <a:latin typeface="Calibri" panose="020F0502020204030204" pitchFamily="34" charset="0"/>
                <a:cs typeface="Calibri" panose="020F0502020204030204" pitchFamily="34" charset="0"/>
              </a:rPr>
              <a:t>Einweihung Lindengut  </a:t>
            </a:r>
            <a:endParaRPr lang="de-CH" b="1" dirty="0"/>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22</a:t>
            </a:fld>
            <a:endParaRPr lang="de-CH"/>
          </a:p>
        </p:txBody>
      </p:sp>
      <p:pic>
        <p:nvPicPr>
          <p:cNvPr id="8" name="Grafik 7">
            <a:extLst>
              <a:ext uri="{FF2B5EF4-FFF2-40B4-BE49-F238E27FC236}">
                <a16:creationId xmlns:a16="http://schemas.microsoft.com/office/drawing/2014/main" id="{274AA26E-8DE6-47C9-BF03-E813CB8848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995" y="1786539"/>
            <a:ext cx="5362772" cy="4494990"/>
          </a:xfrm>
          <a:prstGeom prst="rect">
            <a:avLst/>
          </a:prstGeom>
        </p:spPr>
      </p:pic>
      <p:pic>
        <p:nvPicPr>
          <p:cNvPr id="10" name="Grafik 9">
            <a:extLst>
              <a:ext uri="{FF2B5EF4-FFF2-40B4-BE49-F238E27FC236}">
                <a16:creationId xmlns:a16="http://schemas.microsoft.com/office/drawing/2014/main" id="{D6AF1954-8FDE-4367-A820-197780C549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2643" y="1731439"/>
            <a:ext cx="2590420" cy="4605191"/>
          </a:xfrm>
          <a:prstGeom prst="rect">
            <a:avLst/>
          </a:prstGeom>
        </p:spPr>
      </p:pic>
    </p:spTree>
    <p:extLst>
      <p:ext uri="{BB962C8B-B14F-4D97-AF65-F5344CB8AC3E}">
        <p14:creationId xmlns:p14="http://schemas.microsoft.com/office/powerpoint/2010/main" val="403172446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759285" y="498649"/>
            <a:ext cx="8124583" cy="966094"/>
          </a:xfrm>
        </p:spPr>
        <p:txBody>
          <a:bodyPr>
            <a:normAutofit fontScale="90000"/>
          </a:bodyPr>
          <a:lstStyle/>
          <a:p>
            <a:r>
              <a:rPr lang="de-CH" sz="6000" b="1" dirty="0">
                <a:latin typeface="Calibri" panose="020F0502020204030204" pitchFamily="34" charset="0"/>
                <a:cs typeface="Calibri" panose="020F0502020204030204" pitchFamily="34" charset="0"/>
              </a:rPr>
              <a:t>Partnerstadt in Isny</a:t>
            </a:r>
            <a:endParaRPr lang="de-CH" b="1" dirty="0"/>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23</a:t>
            </a:fld>
            <a:endParaRPr lang="de-CH"/>
          </a:p>
        </p:txBody>
      </p:sp>
      <p:sp>
        <p:nvSpPr>
          <p:cNvPr id="5" name="Textfeld 4">
            <a:extLst>
              <a:ext uri="{FF2B5EF4-FFF2-40B4-BE49-F238E27FC236}">
                <a16:creationId xmlns:a16="http://schemas.microsoft.com/office/drawing/2014/main" id="{601F01E3-D7F3-EEA7-F384-0AC9ABB3E405}"/>
              </a:ext>
            </a:extLst>
          </p:cNvPr>
          <p:cNvSpPr txBox="1"/>
          <p:nvPr/>
        </p:nvSpPr>
        <p:spPr>
          <a:xfrm>
            <a:off x="3125795" y="1520059"/>
            <a:ext cx="5024292" cy="461665"/>
          </a:xfrm>
          <a:prstGeom prst="rect">
            <a:avLst/>
          </a:prstGeom>
          <a:noFill/>
        </p:spPr>
        <p:txBody>
          <a:bodyPr wrap="square" rtlCol="0">
            <a:spAutoFit/>
          </a:bodyPr>
          <a:lstStyle/>
          <a:p>
            <a:r>
              <a:rPr lang="de-CH" sz="2400" b="1" dirty="0"/>
              <a:t>Umzug Kinder und Heimatfest</a:t>
            </a:r>
          </a:p>
        </p:txBody>
      </p:sp>
      <p:pic>
        <p:nvPicPr>
          <p:cNvPr id="12" name="Grafik 11">
            <a:extLst>
              <a:ext uri="{FF2B5EF4-FFF2-40B4-BE49-F238E27FC236}">
                <a16:creationId xmlns:a16="http://schemas.microsoft.com/office/drawing/2014/main" id="{1BEC07FA-A904-4270-AEAD-86750A91E8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202" y="2221012"/>
            <a:ext cx="2927447" cy="2195585"/>
          </a:xfrm>
          <a:prstGeom prst="rect">
            <a:avLst/>
          </a:prstGeom>
        </p:spPr>
      </p:pic>
      <p:pic>
        <p:nvPicPr>
          <p:cNvPr id="14" name="Grafik 13">
            <a:extLst>
              <a:ext uri="{FF2B5EF4-FFF2-40B4-BE49-F238E27FC236}">
                <a16:creationId xmlns:a16="http://schemas.microsoft.com/office/drawing/2014/main" id="{5BC70388-E6B9-410F-A405-75C8E660D9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202" y="4433508"/>
            <a:ext cx="3003413" cy="2252560"/>
          </a:xfrm>
          <a:prstGeom prst="rect">
            <a:avLst/>
          </a:prstGeom>
        </p:spPr>
      </p:pic>
      <p:pic>
        <p:nvPicPr>
          <p:cNvPr id="16" name="Grafik 15">
            <a:extLst>
              <a:ext uri="{FF2B5EF4-FFF2-40B4-BE49-F238E27FC236}">
                <a16:creationId xmlns:a16="http://schemas.microsoft.com/office/drawing/2014/main" id="{56D44EDD-C091-4B23-8B62-019C26C75A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3926" y="2237922"/>
            <a:ext cx="2224148" cy="4235447"/>
          </a:xfrm>
          <a:prstGeom prst="rect">
            <a:avLst/>
          </a:prstGeom>
        </p:spPr>
      </p:pic>
      <p:pic>
        <p:nvPicPr>
          <p:cNvPr id="18" name="Grafik 17">
            <a:extLst>
              <a:ext uri="{FF2B5EF4-FFF2-40B4-BE49-F238E27FC236}">
                <a16:creationId xmlns:a16="http://schemas.microsoft.com/office/drawing/2014/main" id="{F1980894-EBD0-442F-9310-854D3F5727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01625" y="2237922"/>
            <a:ext cx="3900215" cy="2195586"/>
          </a:xfrm>
          <a:prstGeom prst="rect">
            <a:avLst/>
          </a:prstGeom>
        </p:spPr>
      </p:pic>
      <p:sp>
        <p:nvSpPr>
          <p:cNvPr id="19" name="Textfeld 18">
            <a:extLst>
              <a:ext uri="{FF2B5EF4-FFF2-40B4-BE49-F238E27FC236}">
                <a16:creationId xmlns:a16="http://schemas.microsoft.com/office/drawing/2014/main" id="{E5502D6C-9E3A-4888-9282-E61B0D619615}"/>
              </a:ext>
            </a:extLst>
          </p:cNvPr>
          <p:cNvSpPr txBox="1"/>
          <p:nvPr/>
        </p:nvSpPr>
        <p:spPr>
          <a:xfrm>
            <a:off x="8841850" y="4882101"/>
            <a:ext cx="2125903" cy="646331"/>
          </a:xfrm>
          <a:prstGeom prst="rect">
            <a:avLst/>
          </a:prstGeom>
          <a:noFill/>
        </p:spPr>
        <p:txBody>
          <a:bodyPr wrap="none" rtlCol="0">
            <a:spAutoFit/>
          </a:bodyPr>
          <a:lstStyle/>
          <a:p>
            <a:r>
              <a:rPr lang="de-CH" b="1" dirty="0"/>
              <a:t>Weihnachtsmarkt</a:t>
            </a:r>
          </a:p>
          <a:p>
            <a:r>
              <a:rPr lang="de-CH" b="1" dirty="0" err="1"/>
              <a:t>Raclettstand</a:t>
            </a:r>
            <a:r>
              <a:rPr lang="de-CH" b="1" dirty="0"/>
              <a:t> </a:t>
            </a:r>
          </a:p>
        </p:txBody>
      </p:sp>
    </p:spTree>
    <p:extLst>
      <p:ext uri="{BB962C8B-B14F-4D97-AF65-F5344CB8AC3E}">
        <p14:creationId xmlns:p14="http://schemas.microsoft.com/office/powerpoint/2010/main" val="2780750432"/>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55815" y="390800"/>
            <a:ext cx="8124583" cy="1159087"/>
          </a:xfrm>
        </p:spPr>
        <p:txBody>
          <a:bodyPr/>
          <a:lstStyle/>
          <a:p>
            <a:r>
              <a:rPr lang="de-CH" sz="6000" b="1" dirty="0" err="1">
                <a:latin typeface="Calibri" panose="020F0502020204030204" pitchFamily="34" charset="0"/>
                <a:cs typeface="Calibri" panose="020F0502020204030204" pitchFamily="34" charset="0"/>
              </a:rPr>
              <a:t>Chocolarium</a:t>
            </a:r>
            <a:r>
              <a:rPr lang="de-CH" sz="6000" b="1" dirty="0">
                <a:latin typeface="Calibri" panose="020F0502020204030204" pitchFamily="34" charset="0"/>
                <a:cs typeface="Calibri" panose="020F0502020204030204" pitchFamily="34" charset="0"/>
              </a:rPr>
              <a:t> </a:t>
            </a:r>
            <a:endParaRPr lang="de-CH" b="1" dirty="0"/>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24</a:t>
            </a:fld>
            <a:endParaRPr lang="de-CH"/>
          </a:p>
        </p:txBody>
      </p:sp>
      <p:pic>
        <p:nvPicPr>
          <p:cNvPr id="3078" name="Picture 6" descr="Die Freizeitfreunde">
            <a:extLst>
              <a:ext uri="{FF2B5EF4-FFF2-40B4-BE49-F238E27FC236}">
                <a16:creationId xmlns:a16="http://schemas.microsoft.com/office/drawing/2014/main" id="{3F76F12B-44D5-4F72-9C71-A6DE6F5FC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9376" y="1460603"/>
            <a:ext cx="3601954" cy="5083451"/>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Neu-Eröffnungs-Wochenende mit vielen Aktionen bei Maestrani | Flawil">
            <a:extLst>
              <a:ext uri="{FF2B5EF4-FFF2-40B4-BE49-F238E27FC236}">
                <a16:creationId xmlns:a16="http://schemas.microsoft.com/office/drawing/2014/main" id="{74D4E392-569D-4A9D-B4CB-733E5CBC8D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4891" y="1460603"/>
            <a:ext cx="5777520" cy="288876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8BF9AAF8-6870-40AC-B62E-8BD71FD2BE8A}"/>
              </a:ext>
            </a:extLst>
          </p:cNvPr>
          <p:cNvSpPr txBox="1"/>
          <p:nvPr/>
        </p:nvSpPr>
        <p:spPr>
          <a:xfrm>
            <a:off x="6157249" y="4659464"/>
            <a:ext cx="1741182" cy="646331"/>
          </a:xfrm>
          <a:prstGeom prst="rect">
            <a:avLst/>
          </a:prstGeom>
          <a:noFill/>
        </p:spPr>
        <p:txBody>
          <a:bodyPr wrap="none" rtlCol="0">
            <a:spAutoFit/>
          </a:bodyPr>
          <a:lstStyle/>
          <a:p>
            <a:r>
              <a:rPr lang="de-CH" b="1" dirty="0"/>
              <a:t>Unser </a:t>
            </a:r>
            <a:r>
              <a:rPr lang="de-CH" b="1" dirty="0" err="1"/>
              <a:t>Turi</a:t>
            </a:r>
            <a:r>
              <a:rPr lang="de-CH" b="1" dirty="0"/>
              <a:t> Tipp</a:t>
            </a:r>
          </a:p>
          <a:p>
            <a:r>
              <a:rPr lang="de-CH" b="1" dirty="0"/>
              <a:t>Neuer Shop</a:t>
            </a:r>
          </a:p>
        </p:txBody>
      </p:sp>
      <p:pic>
        <p:nvPicPr>
          <p:cNvPr id="3082" name="Picture 10" descr="Maestrani - Schweizer Schokolade - Schokoladengenuss aus Tradition - Swiss  Made Shop">
            <a:extLst>
              <a:ext uri="{FF2B5EF4-FFF2-40B4-BE49-F238E27FC236}">
                <a16:creationId xmlns:a16="http://schemas.microsoft.com/office/drawing/2014/main" id="{18903CF4-9137-44DE-994F-9B5C2F13B4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15828">
            <a:off x="8721320" y="4890320"/>
            <a:ext cx="2401932" cy="160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56163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normAutofit fontScale="90000"/>
          </a:bodyPr>
          <a:lstStyle/>
          <a:p>
            <a:r>
              <a:rPr lang="de-CH" sz="6000" b="1" dirty="0">
                <a:latin typeface="Calibri" panose="020F0502020204030204" pitchFamily="34" charset="0"/>
                <a:cs typeface="Calibri" panose="020F0502020204030204" pitchFamily="34" charset="0"/>
              </a:rPr>
              <a:t>Geschichte Karpfen Weiher</a:t>
            </a:r>
            <a:endParaRPr lang="de-CH" b="1" dirty="0"/>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25</a:t>
            </a:fld>
            <a:endParaRPr lang="de-CH"/>
          </a:p>
        </p:txBody>
      </p:sp>
      <p:graphicFrame>
        <p:nvGraphicFramePr>
          <p:cNvPr id="3" name="Objekt 2">
            <a:extLst>
              <a:ext uri="{FF2B5EF4-FFF2-40B4-BE49-F238E27FC236}">
                <a16:creationId xmlns:a16="http://schemas.microsoft.com/office/drawing/2014/main" id="{BF502A8E-287C-47EA-9EEB-CDC43B3657C5}"/>
              </a:ext>
            </a:extLst>
          </p:cNvPr>
          <p:cNvGraphicFramePr>
            <a:graphicFrameLocks noChangeAspect="1"/>
          </p:cNvGraphicFramePr>
          <p:nvPr>
            <p:extLst>
              <p:ext uri="{D42A27DB-BD31-4B8C-83A1-F6EECF244321}">
                <p14:modId xmlns:p14="http://schemas.microsoft.com/office/powerpoint/2010/main" val="1279638232"/>
              </p:ext>
            </p:extLst>
          </p:nvPr>
        </p:nvGraphicFramePr>
        <p:xfrm>
          <a:off x="1443683" y="1517461"/>
          <a:ext cx="3494077" cy="4988753"/>
        </p:xfrm>
        <a:graphic>
          <a:graphicData uri="http://schemas.openxmlformats.org/presentationml/2006/ole">
            <mc:AlternateContent xmlns:mc="http://schemas.openxmlformats.org/markup-compatibility/2006">
              <mc:Choice xmlns:v="urn:schemas-microsoft-com:vml" Requires="v">
                <p:oleObj name="Acrobat Document" r:id="rId3" imgW="6911311" imgH="10149840" progId="AcroExch.Document.DC">
                  <p:embed/>
                </p:oleObj>
              </mc:Choice>
              <mc:Fallback>
                <p:oleObj name="Acrobat Document" r:id="rId3" imgW="6911311" imgH="10149840" progId="AcroExch.Document.DC">
                  <p:embed/>
                  <p:pic>
                    <p:nvPicPr>
                      <p:cNvPr id="0" name=""/>
                      <p:cNvPicPr/>
                      <p:nvPr/>
                    </p:nvPicPr>
                    <p:blipFill>
                      <a:blip r:embed="rId4"/>
                      <a:stretch>
                        <a:fillRect/>
                      </a:stretch>
                    </p:blipFill>
                    <p:spPr>
                      <a:xfrm>
                        <a:off x="1443683" y="1517461"/>
                        <a:ext cx="3494077" cy="4988753"/>
                      </a:xfrm>
                      <a:prstGeom prst="rect">
                        <a:avLst/>
                      </a:prstGeom>
                    </p:spPr>
                  </p:pic>
                </p:oleObj>
              </mc:Fallback>
            </mc:AlternateContent>
          </a:graphicData>
        </a:graphic>
      </p:graphicFrame>
      <p:pic>
        <p:nvPicPr>
          <p:cNvPr id="5" name="Grafik 4">
            <a:extLst>
              <a:ext uri="{FF2B5EF4-FFF2-40B4-BE49-F238E27FC236}">
                <a16:creationId xmlns:a16="http://schemas.microsoft.com/office/drawing/2014/main" id="{ABFB4FA0-CD2C-4F56-87AF-5FF7729C0C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9222" y="1787962"/>
            <a:ext cx="3409920" cy="2585256"/>
          </a:xfrm>
          <a:prstGeom prst="rect">
            <a:avLst/>
          </a:prstGeom>
        </p:spPr>
      </p:pic>
      <p:pic>
        <p:nvPicPr>
          <p:cNvPr id="8" name="Grafik 7">
            <a:extLst>
              <a:ext uri="{FF2B5EF4-FFF2-40B4-BE49-F238E27FC236}">
                <a16:creationId xmlns:a16="http://schemas.microsoft.com/office/drawing/2014/main" id="{361A80E5-811B-4507-B890-AFC09C37E1AA}"/>
              </a:ext>
            </a:extLst>
          </p:cNvPr>
          <p:cNvPicPr>
            <a:picLocks noChangeAspect="1"/>
          </p:cNvPicPr>
          <p:nvPr/>
        </p:nvPicPr>
        <p:blipFill>
          <a:blip r:embed="rId6"/>
          <a:stretch>
            <a:fillRect/>
          </a:stretch>
        </p:blipFill>
        <p:spPr>
          <a:xfrm>
            <a:off x="8805909" y="1610743"/>
            <a:ext cx="2267235" cy="4802187"/>
          </a:xfrm>
          <a:prstGeom prst="rect">
            <a:avLst/>
          </a:prstGeom>
        </p:spPr>
      </p:pic>
      <p:sp>
        <p:nvSpPr>
          <p:cNvPr id="9" name="Textfeld 8">
            <a:extLst>
              <a:ext uri="{FF2B5EF4-FFF2-40B4-BE49-F238E27FC236}">
                <a16:creationId xmlns:a16="http://schemas.microsoft.com/office/drawing/2014/main" id="{B80300FC-A0F4-41A7-92C8-E82A150E4E1A}"/>
              </a:ext>
            </a:extLst>
          </p:cNvPr>
          <p:cNvSpPr txBox="1"/>
          <p:nvPr/>
        </p:nvSpPr>
        <p:spPr>
          <a:xfrm>
            <a:off x="5780598" y="5335325"/>
            <a:ext cx="2271776" cy="369332"/>
          </a:xfrm>
          <a:prstGeom prst="rect">
            <a:avLst/>
          </a:prstGeom>
          <a:noFill/>
        </p:spPr>
        <p:txBody>
          <a:bodyPr wrap="none" rtlCol="0">
            <a:spAutoFit/>
          </a:bodyPr>
          <a:lstStyle/>
          <a:p>
            <a:r>
              <a:rPr lang="de-CH" b="1" dirty="0"/>
              <a:t>von Johannes Rutz</a:t>
            </a:r>
          </a:p>
        </p:txBody>
      </p:sp>
    </p:spTree>
    <p:extLst>
      <p:ext uri="{BB962C8B-B14F-4D97-AF65-F5344CB8AC3E}">
        <p14:creationId xmlns:p14="http://schemas.microsoft.com/office/powerpoint/2010/main" val="87556515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normAutofit/>
          </a:bodyPr>
          <a:lstStyle/>
          <a:p>
            <a:r>
              <a:rPr lang="de-CH" sz="6000" b="1" dirty="0">
                <a:latin typeface="Calibri" panose="020F0502020204030204" pitchFamily="34" charset="0"/>
                <a:cs typeface="Calibri" panose="020F0502020204030204" pitchFamily="34" charset="0"/>
              </a:rPr>
              <a:t>Brunnengeschichten</a:t>
            </a:r>
            <a:endParaRPr lang="de-CH" b="1" dirty="0"/>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26</a:t>
            </a:fld>
            <a:endParaRPr lang="de-CH"/>
          </a:p>
        </p:txBody>
      </p:sp>
      <p:sp>
        <p:nvSpPr>
          <p:cNvPr id="9" name="Textfeld 8">
            <a:extLst>
              <a:ext uri="{FF2B5EF4-FFF2-40B4-BE49-F238E27FC236}">
                <a16:creationId xmlns:a16="http://schemas.microsoft.com/office/drawing/2014/main" id="{B80300FC-A0F4-41A7-92C8-E82A150E4E1A}"/>
              </a:ext>
            </a:extLst>
          </p:cNvPr>
          <p:cNvSpPr txBox="1"/>
          <p:nvPr/>
        </p:nvSpPr>
        <p:spPr>
          <a:xfrm>
            <a:off x="7028953" y="1690688"/>
            <a:ext cx="2558714" cy="2862322"/>
          </a:xfrm>
          <a:prstGeom prst="rect">
            <a:avLst/>
          </a:prstGeom>
          <a:noFill/>
        </p:spPr>
        <p:txBody>
          <a:bodyPr wrap="none" rtlCol="0">
            <a:spAutoFit/>
          </a:bodyPr>
          <a:lstStyle/>
          <a:p>
            <a:r>
              <a:rPr lang="de-CH" b="1" dirty="0"/>
              <a:t>Brunnen</a:t>
            </a:r>
          </a:p>
          <a:p>
            <a:endParaRPr lang="de-CH" b="1" dirty="0"/>
          </a:p>
          <a:p>
            <a:r>
              <a:rPr lang="de-CH" b="1" dirty="0"/>
              <a:t>Dank an </a:t>
            </a:r>
          </a:p>
          <a:p>
            <a:r>
              <a:rPr lang="de-CH" b="1" dirty="0"/>
              <a:t>Werner und Erwin</a:t>
            </a:r>
          </a:p>
          <a:p>
            <a:r>
              <a:rPr lang="de-CH" b="1" dirty="0"/>
              <a:t>Jacky</a:t>
            </a:r>
          </a:p>
          <a:p>
            <a:endParaRPr lang="de-CH" b="1" dirty="0"/>
          </a:p>
          <a:p>
            <a:r>
              <a:rPr lang="de-CH" b="1" dirty="0"/>
              <a:t>Unterhalt und Pflege?</a:t>
            </a:r>
          </a:p>
          <a:p>
            <a:endParaRPr lang="de-CH" b="1" dirty="0"/>
          </a:p>
          <a:p>
            <a:endParaRPr lang="de-CH" b="1" dirty="0"/>
          </a:p>
          <a:p>
            <a:r>
              <a:rPr lang="de-CH" dirty="0"/>
              <a:t> </a:t>
            </a:r>
          </a:p>
        </p:txBody>
      </p:sp>
      <p:pic>
        <p:nvPicPr>
          <p:cNvPr id="10" name="Grafik 9">
            <a:extLst>
              <a:ext uri="{FF2B5EF4-FFF2-40B4-BE49-F238E27FC236}">
                <a16:creationId xmlns:a16="http://schemas.microsoft.com/office/drawing/2014/main" id="{E603035F-FD64-4837-BC26-C53F98C528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206721" y="2297509"/>
            <a:ext cx="4965889" cy="3724417"/>
          </a:xfrm>
          <a:prstGeom prst="rect">
            <a:avLst/>
          </a:prstGeom>
        </p:spPr>
      </p:pic>
    </p:spTree>
    <p:extLst>
      <p:ext uri="{BB962C8B-B14F-4D97-AF65-F5344CB8AC3E}">
        <p14:creationId xmlns:p14="http://schemas.microsoft.com/office/powerpoint/2010/main" val="164437245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6430559" cy="1325563"/>
          </a:xfrm>
        </p:spPr>
        <p:txBody>
          <a:bodyPr>
            <a:normAutofit fontScale="90000"/>
          </a:bodyPr>
          <a:lstStyle/>
          <a:p>
            <a:r>
              <a:rPr lang="de-DE" b="1" dirty="0"/>
              <a:t>Flawil führt Tempo-30-Zone im </a:t>
            </a:r>
            <a:r>
              <a:rPr lang="de-DE" b="1" dirty="0" err="1"/>
              <a:t>Botsbergquartier</a:t>
            </a:r>
            <a:r>
              <a:rPr lang="de-DE" b="1" dirty="0"/>
              <a:t> ein …..</a:t>
            </a:r>
            <a:br>
              <a:rPr lang="de-DE" b="1" dirty="0"/>
            </a:br>
            <a:endParaRPr lang="de-CH" b="1" dirty="0"/>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27</a:t>
            </a:fld>
            <a:endParaRPr lang="de-CH"/>
          </a:p>
        </p:txBody>
      </p:sp>
      <p:sp>
        <p:nvSpPr>
          <p:cNvPr id="9" name="Textfeld 8">
            <a:extLst>
              <a:ext uri="{FF2B5EF4-FFF2-40B4-BE49-F238E27FC236}">
                <a16:creationId xmlns:a16="http://schemas.microsoft.com/office/drawing/2014/main" id="{B80300FC-A0F4-41A7-92C8-E82A150E4E1A}"/>
              </a:ext>
            </a:extLst>
          </p:cNvPr>
          <p:cNvSpPr txBox="1"/>
          <p:nvPr/>
        </p:nvSpPr>
        <p:spPr>
          <a:xfrm>
            <a:off x="7028953" y="1690688"/>
            <a:ext cx="248786" cy="923330"/>
          </a:xfrm>
          <a:prstGeom prst="rect">
            <a:avLst/>
          </a:prstGeom>
          <a:noFill/>
        </p:spPr>
        <p:txBody>
          <a:bodyPr wrap="none" rtlCol="0">
            <a:spAutoFit/>
          </a:bodyPr>
          <a:lstStyle/>
          <a:p>
            <a:endParaRPr lang="de-CH" b="1" dirty="0"/>
          </a:p>
          <a:p>
            <a:endParaRPr lang="de-CH" b="1" dirty="0"/>
          </a:p>
          <a:p>
            <a:r>
              <a:rPr lang="de-CH" dirty="0"/>
              <a:t> </a:t>
            </a:r>
          </a:p>
        </p:txBody>
      </p:sp>
      <p:pic>
        <p:nvPicPr>
          <p:cNvPr id="4098" name="Picture 2" descr="Verkehrsschild Beginn einer Tempo 30-Zone VZ: 274.1 direkt beim Hersteller  kaufen">
            <a:extLst>
              <a:ext uri="{FF2B5EF4-FFF2-40B4-BE49-F238E27FC236}">
                <a16:creationId xmlns:a16="http://schemas.microsoft.com/office/drawing/2014/main" id="{4B3CD713-02D0-4BF2-AFD0-56D7BA71A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393" y="1690688"/>
            <a:ext cx="2308818" cy="23088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lADEBLATT">
            <a:extLst>
              <a:ext uri="{FF2B5EF4-FFF2-40B4-BE49-F238E27FC236}">
                <a16:creationId xmlns:a16="http://schemas.microsoft.com/office/drawing/2014/main" id="{90C123D1-B959-44A0-940B-64327891D9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9279" y="2094127"/>
            <a:ext cx="6332831" cy="4386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008097"/>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8541" y="233943"/>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70364" y="519692"/>
            <a:ext cx="8832092" cy="962743"/>
          </a:xfrm>
        </p:spPr>
        <p:txBody>
          <a:bodyPr>
            <a:normAutofit fontScale="90000"/>
          </a:bodyPr>
          <a:lstStyle/>
          <a:p>
            <a:r>
              <a:rPr lang="de-CH" sz="6000" b="1" dirty="0">
                <a:latin typeface="Calibri" panose="020F0502020204030204" pitchFamily="34" charset="0"/>
                <a:cs typeface="Calibri" panose="020F0502020204030204" pitchFamily="34" charset="0"/>
              </a:rPr>
              <a:t>Gedanken zum Vereinsleben..</a:t>
            </a:r>
          </a:p>
        </p:txBody>
      </p:sp>
      <p:sp>
        <p:nvSpPr>
          <p:cNvPr id="4" name="Inhaltsplatzhalter 3">
            <a:extLst>
              <a:ext uri="{FF2B5EF4-FFF2-40B4-BE49-F238E27FC236}">
                <a16:creationId xmlns:a16="http://schemas.microsoft.com/office/drawing/2014/main" id="{47E7AC2A-B8C6-439F-89EA-B1CAA5E92BE6}"/>
              </a:ext>
            </a:extLst>
          </p:cNvPr>
          <p:cNvSpPr>
            <a:spLocks noGrp="1"/>
          </p:cNvSpPr>
          <p:nvPr>
            <p:ph idx="1"/>
          </p:nvPr>
        </p:nvSpPr>
        <p:spPr>
          <a:xfrm>
            <a:off x="1469286" y="1577851"/>
            <a:ext cx="9634248" cy="5141621"/>
          </a:xfrm>
        </p:spPr>
        <p:txBody>
          <a:bodyPr>
            <a:normAutofit fontScale="62500" lnSpcReduction="20000"/>
          </a:bodyPr>
          <a:lstStyle/>
          <a:p>
            <a:pPr>
              <a:buFont typeface="Wingdings" panose="05000000000000000000" pitchFamily="2" charset="2"/>
              <a:buChar char="Ø"/>
            </a:pPr>
            <a:r>
              <a:rPr lang="de-DE" sz="2000" b="1" dirty="0"/>
              <a:t>Kleine Visionen / Gedanken</a:t>
            </a:r>
            <a:endParaRPr lang="de-DE" sz="2000" dirty="0"/>
          </a:p>
          <a:p>
            <a:pPr>
              <a:buFont typeface="Wingdings" panose="05000000000000000000" pitchFamily="2" charset="2"/>
              <a:buChar char="Ø"/>
            </a:pPr>
            <a:r>
              <a:rPr lang="de-DE" sz="2000" dirty="0"/>
              <a:t>Es gibt kein Land, wo so viele Freiwillige am Werk sind, um auf uneigennützige Weise dem örtlichen Gemeinwesen zu dienen. Auf solche gutgesinnten Kräfte können wir in Zukunft nicht verzichten </a:t>
            </a:r>
          </a:p>
          <a:p>
            <a:pPr>
              <a:buFont typeface="Wingdings" panose="05000000000000000000" pitchFamily="2" charset="2"/>
              <a:buChar char="Ø"/>
            </a:pPr>
            <a:r>
              <a:rPr lang="de-DE" sz="2000" b="1" dirty="0"/>
              <a:t>Praktische Aufgabenteilung</a:t>
            </a:r>
            <a:endParaRPr lang="de-DE" sz="2000" dirty="0"/>
          </a:p>
          <a:p>
            <a:pPr>
              <a:buFont typeface="Wingdings" panose="05000000000000000000" pitchFamily="2" charset="2"/>
              <a:buChar char="Ø"/>
            </a:pPr>
            <a:r>
              <a:rPr lang="de-DE" sz="2000" dirty="0"/>
              <a:t>Während Behörden die ihnen auferlegten Pflichtaufgaben erfüllen, widmen sich die Vereine frei gewählten Aufgaben des Wunschbedarfes. Ideen und Visionen sind keine Grenzen gesetzt ausser den nüchternen Realitäten. </a:t>
            </a:r>
          </a:p>
          <a:p>
            <a:pPr>
              <a:buFont typeface="Wingdings" panose="05000000000000000000" pitchFamily="2" charset="2"/>
              <a:buChar char="Ø"/>
            </a:pPr>
            <a:r>
              <a:rPr lang="de-DE" sz="2000" b="1" dirty="0"/>
              <a:t>Im (Schlaf-) Wandel der Zeit</a:t>
            </a:r>
            <a:endParaRPr lang="de-DE" sz="2000" dirty="0"/>
          </a:p>
          <a:p>
            <a:pPr>
              <a:buFont typeface="Wingdings" panose="05000000000000000000" pitchFamily="2" charset="2"/>
              <a:buChar char="Ø"/>
            </a:pPr>
            <a:r>
              <a:rPr lang="de-DE" sz="2000" dirty="0"/>
              <a:t>Wohl das erstaunlichste an vielen Vereinen ist die Tatsache, dass es sie noch gibt! Hat sich doch die Einstellung der Bevölkerung merklich gewandelt. Gäbe es da nicht die Idealisten, die mit ihrem Drang freiwillig eine Aufgabe zu übernehmen dieser Entwicklung entgegenwirken. Der gute Wille alleine reicht heute aber nicht mehr aus, einen Verein am Leben zu erhalten. Zu einer modernen Vereinsführung gehört eine professionelle Organisation. Vor allem aber die Einsicht, das Veränderungen auch immer Chancen sind. </a:t>
            </a:r>
          </a:p>
          <a:p>
            <a:pPr>
              <a:buFont typeface="Wingdings" panose="05000000000000000000" pitchFamily="2" charset="2"/>
              <a:buChar char="Ø"/>
            </a:pPr>
            <a:r>
              <a:rPr lang="de-DE" sz="2000" b="1" dirty="0"/>
              <a:t>Vom Nutzen und der Achtung</a:t>
            </a:r>
            <a:endParaRPr lang="de-DE" sz="2000" dirty="0"/>
          </a:p>
          <a:p>
            <a:pPr>
              <a:buFont typeface="Wingdings" panose="05000000000000000000" pitchFamily="2" charset="2"/>
              <a:buChar char="Ø"/>
            </a:pPr>
            <a:r>
              <a:rPr lang="de-DE" sz="2000" dirty="0"/>
              <a:t>Nur ein kleines Dankeschön genügt, um die Motivation zu stärken, das richtige getan zu haben. Die Tätigkeit in einem Verein nützt nicht nur den anderen, sondern in vielen Fällen auch einem selber. Gerade in einer Zeit der Anonymität und der Wirtschaftskrisen sind sie eine gute Stütze. Tragen wir Sorge, dass es auch in Zukunft gesunde Vereine gibt.  </a:t>
            </a:r>
          </a:p>
          <a:p>
            <a:endParaRPr lang="de-DE" dirty="0"/>
          </a:p>
          <a:p>
            <a:pPr>
              <a:buFont typeface="Wingdings" panose="05000000000000000000" pitchFamily="2" charset="2"/>
              <a:buChar char="Ø"/>
            </a:pPr>
            <a:r>
              <a:rPr lang="de-DE" sz="4400" b="1" i="1" dirty="0"/>
              <a:t>Stellen Sie sich die Frage, wie und wo kann ich mich nützlich machen!</a:t>
            </a:r>
            <a:r>
              <a:rPr lang="de-DE" b="1" dirty="0"/>
              <a:t>  </a:t>
            </a:r>
            <a:endParaRPr lang="de-DE" dirty="0"/>
          </a:p>
          <a:p>
            <a:endParaRPr lang="de-CH" dirty="0"/>
          </a:p>
        </p:txBody>
      </p:sp>
      <p:sp>
        <p:nvSpPr>
          <p:cNvPr id="3" name="Foliennummernplatzhalter 2">
            <a:extLst>
              <a:ext uri="{FF2B5EF4-FFF2-40B4-BE49-F238E27FC236}">
                <a16:creationId xmlns:a16="http://schemas.microsoft.com/office/drawing/2014/main" id="{4EF24940-70DC-911E-150B-A2F66EBA98AA}"/>
              </a:ext>
            </a:extLst>
          </p:cNvPr>
          <p:cNvSpPr>
            <a:spLocks noGrp="1"/>
          </p:cNvSpPr>
          <p:nvPr>
            <p:ph type="sldNum" sz="quarter" idx="12"/>
          </p:nvPr>
        </p:nvSpPr>
        <p:spPr/>
        <p:txBody>
          <a:bodyPr/>
          <a:lstStyle/>
          <a:p>
            <a:fld id="{A1FB3CB5-7F9A-4B81-9BBE-4629BF444E4D}" type="slidenum">
              <a:rPr lang="de-CH" smtClean="0"/>
              <a:t>28</a:t>
            </a:fld>
            <a:endParaRPr lang="de-CH" dirty="0"/>
          </a:p>
        </p:txBody>
      </p:sp>
    </p:spTree>
    <p:extLst>
      <p:ext uri="{BB962C8B-B14F-4D97-AF65-F5344CB8AC3E}">
        <p14:creationId xmlns:p14="http://schemas.microsoft.com/office/powerpoint/2010/main" val="421835599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942165" y="472279"/>
            <a:ext cx="8124583" cy="1115545"/>
          </a:xfrm>
        </p:spPr>
        <p:txBody>
          <a:bodyPr/>
          <a:lstStyle/>
          <a:p>
            <a:r>
              <a:rPr lang="de-CH" sz="6000" b="1" dirty="0">
                <a:latin typeface="Calibri" panose="020F0502020204030204" pitchFamily="34" charset="0"/>
                <a:cs typeface="Calibri" panose="020F0502020204030204" pitchFamily="34" charset="0"/>
              </a:rPr>
              <a:t>Jahresbericht 2023</a:t>
            </a:r>
            <a:endParaRPr lang="de-CH" b="1" dirty="0"/>
          </a:p>
        </p:txBody>
      </p:sp>
      <p:sp>
        <p:nvSpPr>
          <p:cNvPr id="12" name="Rechteck 11">
            <a:extLst>
              <a:ext uri="{FF2B5EF4-FFF2-40B4-BE49-F238E27FC236}">
                <a16:creationId xmlns:a16="http://schemas.microsoft.com/office/drawing/2014/main" id="{8199200F-B689-637E-E6CC-8739C587E713}"/>
              </a:ext>
            </a:extLst>
          </p:cNvPr>
          <p:cNvSpPr/>
          <p:nvPr/>
        </p:nvSpPr>
        <p:spPr>
          <a:xfrm>
            <a:off x="2730926" y="3095040"/>
            <a:ext cx="7017770" cy="1754326"/>
          </a:xfrm>
          <a:prstGeom prst="rect">
            <a:avLst/>
          </a:prstGeom>
          <a:noFill/>
        </p:spPr>
        <p:txBody>
          <a:bodyPr wrap="square" lIns="91440" tIns="45720" rIns="91440" bIns="45720">
            <a:spAutoFit/>
          </a:bodyPr>
          <a:lstStyle/>
          <a:p>
            <a:pPr algn="ctr"/>
            <a:r>
              <a:rPr lang="de-DE"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DANKE FÜR DIE</a:t>
            </a:r>
          </a:p>
          <a:p>
            <a:pPr algn="ctr"/>
            <a:r>
              <a:rPr lang="de-DE" sz="5400" b="1" dirty="0">
                <a:ln w="9525">
                  <a:solidFill>
                    <a:schemeClr val="bg1"/>
                  </a:solidFill>
                  <a:prstDash val="solid"/>
                </a:ln>
                <a:effectLst>
                  <a:outerShdw blurRad="12700" dist="38100" dir="2700000" algn="tl" rotWithShape="0">
                    <a:schemeClr val="bg1">
                      <a:lumMod val="50000"/>
                    </a:schemeClr>
                  </a:outerShdw>
                </a:effectLst>
              </a:rPr>
              <a:t>AUFMERKSAMMKEIT</a:t>
            </a:r>
            <a:endParaRPr lang="de-DE"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Foliennummernplatzhalter 2">
            <a:extLst>
              <a:ext uri="{FF2B5EF4-FFF2-40B4-BE49-F238E27FC236}">
                <a16:creationId xmlns:a16="http://schemas.microsoft.com/office/drawing/2014/main" id="{24685483-0D24-7610-69EE-872431139678}"/>
              </a:ext>
            </a:extLst>
          </p:cNvPr>
          <p:cNvSpPr>
            <a:spLocks noGrp="1"/>
          </p:cNvSpPr>
          <p:nvPr>
            <p:ph type="sldNum" sz="quarter" idx="12"/>
          </p:nvPr>
        </p:nvSpPr>
        <p:spPr/>
        <p:txBody>
          <a:bodyPr/>
          <a:lstStyle/>
          <a:p>
            <a:fld id="{A1FB3CB5-7F9A-4B81-9BBE-4629BF444E4D}" type="slidenum">
              <a:rPr lang="de-CH" smtClean="0"/>
              <a:t>29</a:t>
            </a:fld>
            <a:endParaRPr lang="de-CH"/>
          </a:p>
        </p:txBody>
      </p:sp>
    </p:spTree>
    <p:extLst>
      <p:ext uri="{BB962C8B-B14F-4D97-AF65-F5344CB8AC3E}">
        <p14:creationId xmlns:p14="http://schemas.microsoft.com/office/powerpoint/2010/main" val="157226783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2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12">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 calcmode="lin" valueType="num">
                                      <p:cBhvr>
                                        <p:cTn id="12" dur="20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13" dur="20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14" dur="20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Neujahresbegrüssung </a:t>
            </a:r>
            <a:r>
              <a:rPr lang="de-CH" b="1" dirty="0"/>
              <a:t> </a:t>
            </a:r>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3</a:t>
            </a:fld>
            <a:endParaRPr lang="de-CH"/>
          </a:p>
        </p:txBody>
      </p:sp>
      <p:pic>
        <p:nvPicPr>
          <p:cNvPr id="15" name="Grafik 14">
            <a:extLst>
              <a:ext uri="{FF2B5EF4-FFF2-40B4-BE49-F238E27FC236}">
                <a16:creationId xmlns:a16="http://schemas.microsoft.com/office/drawing/2014/main" id="{50A5E46C-5357-3D38-8338-168E5ADC179C}"/>
              </a:ext>
            </a:extLst>
          </p:cNvPr>
          <p:cNvPicPr>
            <a:picLocks noChangeAspect="1"/>
          </p:cNvPicPr>
          <p:nvPr/>
        </p:nvPicPr>
        <p:blipFill>
          <a:blip r:embed="rId2"/>
          <a:stretch>
            <a:fillRect/>
          </a:stretch>
        </p:blipFill>
        <p:spPr>
          <a:xfrm>
            <a:off x="531812" y="1828905"/>
            <a:ext cx="3391060" cy="4521413"/>
          </a:xfrm>
          <a:prstGeom prst="rect">
            <a:avLst/>
          </a:prstGeom>
        </p:spPr>
      </p:pic>
      <p:pic>
        <p:nvPicPr>
          <p:cNvPr id="17" name="Grafik 16">
            <a:extLst>
              <a:ext uri="{FF2B5EF4-FFF2-40B4-BE49-F238E27FC236}">
                <a16:creationId xmlns:a16="http://schemas.microsoft.com/office/drawing/2014/main" id="{5BEB084B-9AEA-4D85-CF7F-771791DBF23E}"/>
              </a:ext>
            </a:extLst>
          </p:cNvPr>
          <p:cNvPicPr>
            <a:picLocks noChangeAspect="1"/>
          </p:cNvPicPr>
          <p:nvPr/>
        </p:nvPicPr>
        <p:blipFill>
          <a:blip r:embed="rId3"/>
          <a:stretch>
            <a:fillRect/>
          </a:stretch>
        </p:blipFill>
        <p:spPr>
          <a:xfrm>
            <a:off x="4181705" y="1828904"/>
            <a:ext cx="3391060" cy="4521413"/>
          </a:xfrm>
          <a:prstGeom prst="rect">
            <a:avLst/>
          </a:prstGeom>
        </p:spPr>
      </p:pic>
      <p:pic>
        <p:nvPicPr>
          <p:cNvPr id="3" name="Grafik 2">
            <a:extLst>
              <a:ext uri="{FF2B5EF4-FFF2-40B4-BE49-F238E27FC236}">
                <a16:creationId xmlns:a16="http://schemas.microsoft.com/office/drawing/2014/main" id="{78CEAFD5-D2B6-CECC-C442-B5D6202DADCD}"/>
              </a:ext>
            </a:extLst>
          </p:cNvPr>
          <p:cNvPicPr>
            <a:picLocks noChangeAspect="1"/>
          </p:cNvPicPr>
          <p:nvPr/>
        </p:nvPicPr>
        <p:blipFill>
          <a:blip r:embed="rId4"/>
          <a:stretch>
            <a:fillRect/>
          </a:stretch>
        </p:blipFill>
        <p:spPr>
          <a:xfrm>
            <a:off x="7831598" y="1828904"/>
            <a:ext cx="3225860" cy="4471643"/>
          </a:xfrm>
          <a:prstGeom prst="rect">
            <a:avLst/>
          </a:prstGeom>
        </p:spPr>
      </p:pic>
      <p:pic>
        <p:nvPicPr>
          <p:cNvPr id="8" name="Grafik 7">
            <a:extLst>
              <a:ext uri="{FF2B5EF4-FFF2-40B4-BE49-F238E27FC236}">
                <a16:creationId xmlns:a16="http://schemas.microsoft.com/office/drawing/2014/main" id="{B7F2603B-34C1-4966-A211-56D04E596F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95351" y="208237"/>
            <a:ext cx="1524213" cy="1524213"/>
          </a:xfrm>
          <a:prstGeom prst="rect">
            <a:avLst/>
          </a:prstGeom>
        </p:spPr>
      </p:pic>
    </p:spTree>
    <p:extLst>
      <p:ext uri="{BB962C8B-B14F-4D97-AF65-F5344CB8AC3E}">
        <p14:creationId xmlns:p14="http://schemas.microsoft.com/office/powerpoint/2010/main" val="413357336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4BDF1B-8C4E-4711-9D1E-133C288E944C}"/>
              </a:ext>
            </a:extLst>
          </p:cNvPr>
          <p:cNvSpPr>
            <a:spLocks noGrp="1"/>
          </p:cNvSpPr>
          <p:nvPr>
            <p:ph type="title"/>
          </p:nvPr>
        </p:nvSpPr>
        <p:spPr/>
        <p:txBody>
          <a:bodyPr>
            <a:normAutofit fontScale="90000"/>
          </a:bodyPr>
          <a:lstStyle/>
          <a:p>
            <a:r>
              <a:rPr lang="de-DE" dirty="0"/>
              <a:t>„Wahre Worte sind nicht immer schön. Schöne Worte sind nicht immer wahr.“</a:t>
            </a:r>
            <a:endParaRPr lang="de-CH" dirty="0"/>
          </a:p>
        </p:txBody>
      </p:sp>
      <p:sp>
        <p:nvSpPr>
          <p:cNvPr id="3" name="Textplatzhalter 2">
            <a:extLst>
              <a:ext uri="{FF2B5EF4-FFF2-40B4-BE49-F238E27FC236}">
                <a16:creationId xmlns:a16="http://schemas.microsoft.com/office/drawing/2014/main" id="{873C45FE-621C-4048-8F36-22F3F77469B1}"/>
              </a:ext>
            </a:extLst>
          </p:cNvPr>
          <p:cNvSpPr>
            <a:spLocks noGrp="1"/>
          </p:cNvSpPr>
          <p:nvPr>
            <p:ph type="body" sz="quarter" idx="13"/>
          </p:nvPr>
        </p:nvSpPr>
        <p:spPr>
          <a:xfrm>
            <a:off x="4317557" y="4426923"/>
            <a:ext cx="3156669" cy="995238"/>
          </a:xfrm>
        </p:spPr>
        <p:txBody>
          <a:bodyPr>
            <a:normAutofit fontScale="92500" lnSpcReduction="10000"/>
          </a:bodyPr>
          <a:lstStyle/>
          <a:p>
            <a:r>
              <a:rPr lang="de-CH" sz="6600" b="1" dirty="0">
                <a:latin typeface="Algerian" panose="04020705040A02060702" pitchFamily="82" charset="0"/>
              </a:rPr>
              <a:t>ZITAT </a:t>
            </a:r>
          </a:p>
        </p:txBody>
      </p:sp>
      <p:sp>
        <p:nvSpPr>
          <p:cNvPr id="5" name="Foliennummernplatzhalter 4">
            <a:extLst>
              <a:ext uri="{FF2B5EF4-FFF2-40B4-BE49-F238E27FC236}">
                <a16:creationId xmlns:a16="http://schemas.microsoft.com/office/drawing/2014/main" id="{50B715E1-2208-4CEF-B1CF-545ECA56B1B9}"/>
              </a:ext>
            </a:extLst>
          </p:cNvPr>
          <p:cNvSpPr>
            <a:spLocks noGrp="1"/>
          </p:cNvSpPr>
          <p:nvPr>
            <p:ph type="sldNum" sz="quarter" idx="12"/>
          </p:nvPr>
        </p:nvSpPr>
        <p:spPr/>
        <p:txBody>
          <a:bodyPr/>
          <a:lstStyle/>
          <a:p>
            <a:fld id="{A1FB3CB5-7F9A-4B81-9BBE-4629BF444E4D}" type="slidenum">
              <a:rPr lang="de-CH" smtClean="0"/>
              <a:t>30</a:t>
            </a:fld>
            <a:endParaRPr lang="de-CH"/>
          </a:p>
        </p:txBody>
      </p:sp>
    </p:spTree>
    <p:extLst>
      <p:ext uri="{BB962C8B-B14F-4D97-AF65-F5344CB8AC3E}">
        <p14:creationId xmlns:p14="http://schemas.microsoft.com/office/powerpoint/2010/main" val="191809638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Hauptversammlung</a:t>
            </a:r>
            <a:r>
              <a:rPr lang="de-CH" b="1" dirty="0"/>
              <a:t> </a:t>
            </a:r>
          </a:p>
        </p:txBody>
      </p:sp>
      <p:sp>
        <p:nvSpPr>
          <p:cNvPr id="10" name="Inhaltsplatzhalter 9">
            <a:extLst>
              <a:ext uri="{FF2B5EF4-FFF2-40B4-BE49-F238E27FC236}">
                <a16:creationId xmlns:a16="http://schemas.microsoft.com/office/drawing/2014/main" id="{2F9D16B7-5F06-AAC7-9677-C175F21F73C0}"/>
              </a:ext>
            </a:extLst>
          </p:cNvPr>
          <p:cNvSpPr>
            <a:spLocks noGrp="1"/>
          </p:cNvSpPr>
          <p:nvPr>
            <p:ph idx="1"/>
          </p:nvPr>
        </p:nvSpPr>
        <p:spPr>
          <a:xfrm>
            <a:off x="1995054" y="1898073"/>
            <a:ext cx="9509557" cy="4835235"/>
          </a:xfrm>
        </p:spPr>
        <p:txBody>
          <a:bodyPr>
            <a:normAutofit/>
          </a:bodyPr>
          <a:lstStyle/>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1.	Begrüssung</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2.	Wahl der Stimmenzähler</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a:rPr>
              <a:t>3.	Protokoll der letzten HV</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6"/>
              </a:rPr>
              <a:t>4.	Jahresbericht des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6"/>
              </a:rPr>
              <a:t>Präsidenten</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7"/>
              </a:rPr>
              <a:t>5.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7"/>
              </a:rPr>
              <a:t>Jahresrechnung</a:t>
            </a:r>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7"/>
              </a:rPr>
              <a:t> ,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7"/>
              </a:rPr>
              <a:t>Revisorenbericht</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8"/>
              </a:rPr>
              <a:t>6.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8"/>
              </a:rPr>
              <a:t>Jahresbeitrag</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9"/>
              </a:rPr>
              <a:t>7.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9"/>
              </a:rPr>
              <a:t>Mutationen</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0"/>
              </a:rPr>
              <a:t>8.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0"/>
              </a:rPr>
              <a:t>Chronik</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a:rPr>
              <a:t>9.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a:rPr>
              <a:t>Wahlen</a:t>
            </a:r>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a:rPr>
              <a:t>/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a:rPr>
              <a:t>Präsident</a:t>
            </a:r>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a:rPr>
              <a:t>/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a:rPr>
              <a:t>Vorstand</a:t>
            </a:r>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a:rPr>
              <a:t>/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a:rPr>
              <a:t>Revisoren</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2"/>
              </a:rPr>
              <a:t>10.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2"/>
              </a:rPr>
              <a:t>Jahresprogramm</a:t>
            </a:r>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2"/>
              </a:rPr>
              <a:t> </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3"/>
              </a:rPr>
              <a:t>11.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3"/>
              </a:rPr>
              <a:t>Anträge</a:t>
            </a:r>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3"/>
              </a:rPr>
              <a:t> an die HV</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pPr marL="810260" indent="-810260"/>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4"/>
              </a:rPr>
              <a:t>12.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4"/>
              </a:rPr>
              <a:t>Umfrage</a:t>
            </a:r>
            <a:r>
              <a:rPr lang="en-US" sz="1800" b="1"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4"/>
              </a:rPr>
              <a:t> / </a:t>
            </a:r>
            <a:r>
              <a:rPr lang="en-US" sz="1800" b="1" u="sng" dirty="0" err="1">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4"/>
              </a:rPr>
              <a:t>Verschiedenes</a:t>
            </a:r>
            <a:endParaRPr lang="de-CH"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CH" dirty="0"/>
          </a:p>
        </p:txBody>
      </p:sp>
      <p:sp>
        <p:nvSpPr>
          <p:cNvPr id="3" name="Foliennummernplatzhalter 2">
            <a:extLst>
              <a:ext uri="{FF2B5EF4-FFF2-40B4-BE49-F238E27FC236}">
                <a16:creationId xmlns:a16="http://schemas.microsoft.com/office/drawing/2014/main" id="{51D93CF8-396D-8667-8EF8-C4277C23725D}"/>
              </a:ext>
            </a:extLst>
          </p:cNvPr>
          <p:cNvSpPr>
            <a:spLocks noGrp="1"/>
          </p:cNvSpPr>
          <p:nvPr>
            <p:ph type="sldNum" sz="quarter" idx="12"/>
          </p:nvPr>
        </p:nvSpPr>
        <p:spPr/>
        <p:txBody>
          <a:bodyPr/>
          <a:lstStyle/>
          <a:p>
            <a:fld id="{A1FB3CB5-7F9A-4B81-9BBE-4629BF444E4D}" type="slidenum">
              <a:rPr lang="de-CH" smtClean="0"/>
              <a:t>4</a:t>
            </a:fld>
            <a:endParaRPr lang="de-CH"/>
          </a:p>
        </p:txBody>
      </p:sp>
    </p:spTree>
    <p:extLst>
      <p:ext uri="{BB962C8B-B14F-4D97-AF65-F5344CB8AC3E}">
        <p14:creationId xmlns:p14="http://schemas.microsoft.com/office/powerpoint/2010/main" val="1503660506"/>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Hauptversammlung</a:t>
            </a:r>
            <a:r>
              <a:rPr lang="de-CH" b="1" dirty="0"/>
              <a:t> </a:t>
            </a:r>
          </a:p>
        </p:txBody>
      </p:sp>
      <p:sp>
        <p:nvSpPr>
          <p:cNvPr id="9" name="Textfeld 8">
            <a:extLst>
              <a:ext uri="{FF2B5EF4-FFF2-40B4-BE49-F238E27FC236}">
                <a16:creationId xmlns:a16="http://schemas.microsoft.com/office/drawing/2014/main" id="{743E96A1-3AAB-ADBB-1C10-35AB8325A1C6}"/>
              </a:ext>
            </a:extLst>
          </p:cNvPr>
          <p:cNvSpPr txBox="1"/>
          <p:nvPr/>
        </p:nvSpPr>
        <p:spPr>
          <a:xfrm>
            <a:off x="8636000" y="2136911"/>
            <a:ext cx="3429000" cy="3046988"/>
          </a:xfrm>
          <a:prstGeom prst="rect">
            <a:avLst/>
          </a:prstGeom>
          <a:noFill/>
        </p:spPr>
        <p:txBody>
          <a:bodyPr wrap="square" rtlCol="0">
            <a:spAutoFit/>
          </a:bodyPr>
          <a:lstStyle/>
          <a:p>
            <a:r>
              <a:rPr lang="de-CH" sz="2400" b="1" dirty="0"/>
              <a:t>DER VORSTAND</a:t>
            </a:r>
          </a:p>
          <a:p>
            <a:endParaRPr lang="de-CH" sz="2400" b="1" dirty="0"/>
          </a:p>
          <a:p>
            <a:r>
              <a:rPr lang="de-CH" sz="2400" b="1" dirty="0"/>
              <a:t>Andreas Koller</a:t>
            </a:r>
          </a:p>
          <a:p>
            <a:r>
              <a:rPr lang="de-CH" sz="2400" b="1" dirty="0"/>
              <a:t>Werner Stadler</a:t>
            </a:r>
          </a:p>
          <a:p>
            <a:r>
              <a:rPr lang="de-CH" sz="2400" b="1" dirty="0" err="1"/>
              <a:t>Nancey</a:t>
            </a:r>
            <a:r>
              <a:rPr lang="de-CH" sz="2400" b="1" dirty="0"/>
              <a:t> Alder</a:t>
            </a:r>
          </a:p>
          <a:p>
            <a:r>
              <a:rPr lang="de-CH" sz="2400" b="1" dirty="0"/>
              <a:t>Iris Stadler</a:t>
            </a:r>
          </a:p>
          <a:p>
            <a:r>
              <a:rPr lang="de-CH" sz="2400" b="1" dirty="0"/>
              <a:t>Nicole Lenggenhager</a:t>
            </a:r>
          </a:p>
          <a:p>
            <a:r>
              <a:rPr lang="de-CH" sz="2400" b="1" dirty="0"/>
              <a:t> </a:t>
            </a:r>
          </a:p>
        </p:txBody>
      </p:sp>
      <p:pic>
        <p:nvPicPr>
          <p:cNvPr id="8" name="Inhaltsplatzhalter 7">
            <a:extLst>
              <a:ext uri="{FF2B5EF4-FFF2-40B4-BE49-F238E27FC236}">
                <a16:creationId xmlns:a16="http://schemas.microsoft.com/office/drawing/2014/main" id="{059DDED8-D691-C62A-50BA-A4FC5F9DBCA1}"/>
              </a:ext>
            </a:extLst>
          </p:cNvPr>
          <p:cNvPicPr>
            <a:picLocks noGrp="1" noChangeAspect="1"/>
          </p:cNvPicPr>
          <p:nvPr>
            <p:ph idx="1"/>
          </p:nvPr>
        </p:nvPicPr>
        <p:blipFill>
          <a:blip r:embed="rId3"/>
          <a:stretch>
            <a:fillRect/>
          </a:stretch>
        </p:blipFill>
        <p:spPr>
          <a:xfrm>
            <a:off x="1968789" y="1539875"/>
            <a:ext cx="6324311" cy="4356340"/>
          </a:xfrm>
        </p:spPr>
      </p:pic>
      <p:sp>
        <p:nvSpPr>
          <p:cNvPr id="3" name="Foliennummernplatzhalter 2">
            <a:extLst>
              <a:ext uri="{FF2B5EF4-FFF2-40B4-BE49-F238E27FC236}">
                <a16:creationId xmlns:a16="http://schemas.microsoft.com/office/drawing/2014/main" id="{1937C3B5-5A9D-D073-0A7B-698C147F1C8D}"/>
              </a:ext>
            </a:extLst>
          </p:cNvPr>
          <p:cNvSpPr>
            <a:spLocks noGrp="1"/>
          </p:cNvSpPr>
          <p:nvPr>
            <p:ph type="sldNum" sz="quarter" idx="12"/>
          </p:nvPr>
        </p:nvSpPr>
        <p:spPr/>
        <p:txBody>
          <a:bodyPr/>
          <a:lstStyle/>
          <a:p>
            <a:fld id="{A1FB3CB5-7F9A-4B81-9BBE-4629BF444E4D}" type="slidenum">
              <a:rPr lang="de-CH" smtClean="0"/>
              <a:t>5</a:t>
            </a:fld>
            <a:endParaRPr lang="de-CH"/>
          </a:p>
        </p:txBody>
      </p:sp>
    </p:spTree>
    <p:extLst>
      <p:ext uri="{BB962C8B-B14F-4D97-AF65-F5344CB8AC3E}">
        <p14:creationId xmlns:p14="http://schemas.microsoft.com/office/powerpoint/2010/main" val="181097204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Hauptversammlung</a:t>
            </a:r>
            <a:r>
              <a:rPr lang="de-CH" b="1" dirty="0"/>
              <a:t> </a:t>
            </a:r>
          </a:p>
        </p:txBody>
      </p:sp>
      <p:sp>
        <p:nvSpPr>
          <p:cNvPr id="9" name="Textfeld 8">
            <a:extLst>
              <a:ext uri="{FF2B5EF4-FFF2-40B4-BE49-F238E27FC236}">
                <a16:creationId xmlns:a16="http://schemas.microsoft.com/office/drawing/2014/main" id="{743E96A1-3AAB-ADBB-1C10-35AB8325A1C6}"/>
              </a:ext>
            </a:extLst>
          </p:cNvPr>
          <p:cNvSpPr txBox="1"/>
          <p:nvPr/>
        </p:nvSpPr>
        <p:spPr>
          <a:xfrm rot="862637">
            <a:off x="9454030" y="3263536"/>
            <a:ext cx="2576946" cy="830997"/>
          </a:xfrm>
          <a:prstGeom prst="rect">
            <a:avLst/>
          </a:prstGeom>
          <a:noFill/>
        </p:spPr>
        <p:txBody>
          <a:bodyPr wrap="square" rtlCol="0">
            <a:spAutoFit/>
          </a:bodyPr>
          <a:lstStyle/>
          <a:p>
            <a:r>
              <a:rPr lang="de-CH" sz="2400" b="1" dirty="0"/>
              <a:t>UNSERE KASSIERIN </a:t>
            </a:r>
          </a:p>
        </p:txBody>
      </p:sp>
      <p:pic>
        <p:nvPicPr>
          <p:cNvPr id="6" name="Inhaltsplatzhalter 5">
            <a:extLst>
              <a:ext uri="{FF2B5EF4-FFF2-40B4-BE49-F238E27FC236}">
                <a16:creationId xmlns:a16="http://schemas.microsoft.com/office/drawing/2014/main" id="{EE4777F0-84FB-F067-381D-A08F66287F84}"/>
              </a:ext>
            </a:extLst>
          </p:cNvPr>
          <p:cNvPicPr>
            <a:picLocks noGrp="1" noChangeAspect="1"/>
          </p:cNvPicPr>
          <p:nvPr>
            <p:ph idx="1"/>
          </p:nvPr>
        </p:nvPicPr>
        <p:blipFill>
          <a:blip r:embed="rId3"/>
          <a:stretch>
            <a:fillRect/>
          </a:stretch>
        </p:blipFill>
        <p:spPr>
          <a:xfrm>
            <a:off x="1888835" y="1690688"/>
            <a:ext cx="6788729" cy="4525819"/>
          </a:xfrm>
        </p:spPr>
      </p:pic>
      <p:sp>
        <p:nvSpPr>
          <p:cNvPr id="3" name="Foliennummernplatzhalter 2">
            <a:extLst>
              <a:ext uri="{FF2B5EF4-FFF2-40B4-BE49-F238E27FC236}">
                <a16:creationId xmlns:a16="http://schemas.microsoft.com/office/drawing/2014/main" id="{4B5F5903-EC90-4DE1-BF5F-0782D6AF4F0E}"/>
              </a:ext>
            </a:extLst>
          </p:cNvPr>
          <p:cNvSpPr>
            <a:spLocks noGrp="1"/>
          </p:cNvSpPr>
          <p:nvPr>
            <p:ph type="sldNum" sz="quarter" idx="12"/>
          </p:nvPr>
        </p:nvSpPr>
        <p:spPr/>
        <p:txBody>
          <a:bodyPr/>
          <a:lstStyle/>
          <a:p>
            <a:fld id="{A1FB3CB5-7F9A-4B81-9BBE-4629BF444E4D}" type="slidenum">
              <a:rPr lang="de-CH" smtClean="0"/>
              <a:t>6</a:t>
            </a:fld>
            <a:endParaRPr lang="de-CH"/>
          </a:p>
        </p:txBody>
      </p:sp>
    </p:spTree>
    <p:extLst>
      <p:ext uri="{BB962C8B-B14F-4D97-AF65-F5344CB8AC3E}">
        <p14:creationId xmlns:p14="http://schemas.microsoft.com/office/powerpoint/2010/main" val="2723683561"/>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Hauptversammlung</a:t>
            </a:r>
            <a:r>
              <a:rPr lang="de-CH" b="1" dirty="0"/>
              <a:t> </a:t>
            </a:r>
          </a:p>
        </p:txBody>
      </p:sp>
      <p:sp>
        <p:nvSpPr>
          <p:cNvPr id="9" name="Textfeld 8">
            <a:extLst>
              <a:ext uri="{FF2B5EF4-FFF2-40B4-BE49-F238E27FC236}">
                <a16:creationId xmlns:a16="http://schemas.microsoft.com/office/drawing/2014/main" id="{743E96A1-3AAB-ADBB-1C10-35AB8325A1C6}"/>
              </a:ext>
            </a:extLst>
          </p:cNvPr>
          <p:cNvSpPr txBox="1"/>
          <p:nvPr/>
        </p:nvSpPr>
        <p:spPr>
          <a:xfrm rot="862637">
            <a:off x="9454030" y="3263536"/>
            <a:ext cx="2576946" cy="830997"/>
          </a:xfrm>
          <a:prstGeom prst="rect">
            <a:avLst/>
          </a:prstGeom>
          <a:noFill/>
        </p:spPr>
        <p:txBody>
          <a:bodyPr wrap="square" rtlCol="0">
            <a:spAutoFit/>
          </a:bodyPr>
          <a:lstStyle/>
          <a:p>
            <a:r>
              <a:rPr lang="de-CH" sz="2400" b="1" dirty="0"/>
              <a:t>UNSERE REVISOREN  </a:t>
            </a:r>
          </a:p>
        </p:txBody>
      </p:sp>
      <p:pic>
        <p:nvPicPr>
          <p:cNvPr id="8" name="Inhaltsplatzhalter 7">
            <a:extLst>
              <a:ext uri="{FF2B5EF4-FFF2-40B4-BE49-F238E27FC236}">
                <a16:creationId xmlns:a16="http://schemas.microsoft.com/office/drawing/2014/main" id="{B8400A9C-5BB8-7953-6B10-4F1DCD876839}"/>
              </a:ext>
            </a:extLst>
          </p:cNvPr>
          <p:cNvPicPr>
            <a:picLocks noGrp="1" noChangeAspect="1"/>
          </p:cNvPicPr>
          <p:nvPr>
            <p:ph idx="1"/>
          </p:nvPr>
        </p:nvPicPr>
        <p:blipFill>
          <a:blip r:embed="rId3"/>
          <a:stretch>
            <a:fillRect/>
          </a:stretch>
        </p:blipFill>
        <p:spPr>
          <a:xfrm>
            <a:off x="1909758" y="1385454"/>
            <a:ext cx="7220387" cy="4813591"/>
          </a:xfrm>
        </p:spPr>
      </p:pic>
      <p:sp>
        <p:nvSpPr>
          <p:cNvPr id="3" name="Foliennummernplatzhalter 2">
            <a:extLst>
              <a:ext uri="{FF2B5EF4-FFF2-40B4-BE49-F238E27FC236}">
                <a16:creationId xmlns:a16="http://schemas.microsoft.com/office/drawing/2014/main" id="{000DFCD8-4406-0E38-9F9A-0546B52F4CF9}"/>
              </a:ext>
            </a:extLst>
          </p:cNvPr>
          <p:cNvSpPr>
            <a:spLocks noGrp="1"/>
          </p:cNvSpPr>
          <p:nvPr>
            <p:ph type="sldNum" sz="quarter" idx="12"/>
          </p:nvPr>
        </p:nvSpPr>
        <p:spPr/>
        <p:txBody>
          <a:bodyPr/>
          <a:lstStyle/>
          <a:p>
            <a:fld id="{A1FB3CB5-7F9A-4B81-9BBE-4629BF444E4D}" type="slidenum">
              <a:rPr lang="de-CH" smtClean="0"/>
              <a:t>7</a:t>
            </a:fld>
            <a:endParaRPr lang="de-CH"/>
          </a:p>
        </p:txBody>
      </p:sp>
    </p:spTree>
    <p:extLst>
      <p:ext uri="{BB962C8B-B14F-4D97-AF65-F5344CB8AC3E}">
        <p14:creationId xmlns:p14="http://schemas.microsoft.com/office/powerpoint/2010/main" val="4071840848"/>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Hauptversammlung</a:t>
            </a:r>
            <a:r>
              <a:rPr lang="de-CH" b="1" dirty="0"/>
              <a:t> </a:t>
            </a:r>
          </a:p>
        </p:txBody>
      </p:sp>
      <p:sp>
        <p:nvSpPr>
          <p:cNvPr id="9" name="Textfeld 8">
            <a:extLst>
              <a:ext uri="{FF2B5EF4-FFF2-40B4-BE49-F238E27FC236}">
                <a16:creationId xmlns:a16="http://schemas.microsoft.com/office/drawing/2014/main" id="{743E96A1-3AAB-ADBB-1C10-35AB8325A1C6}"/>
              </a:ext>
            </a:extLst>
          </p:cNvPr>
          <p:cNvSpPr txBox="1"/>
          <p:nvPr/>
        </p:nvSpPr>
        <p:spPr>
          <a:xfrm rot="1202413">
            <a:off x="9864838" y="3371850"/>
            <a:ext cx="1738567" cy="830997"/>
          </a:xfrm>
          <a:prstGeom prst="rect">
            <a:avLst/>
          </a:prstGeom>
          <a:noFill/>
        </p:spPr>
        <p:txBody>
          <a:bodyPr wrap="square" rtlCol="0">
            <a:spAutoFit/>
          </a:bodyPr>
          <a:lstStyle/>
          <a:p>
            <a:r>
              <a:rPr lang="de-CH" sz="2400" b="1" dirty="0"/>
              <a:t>TOMBOLA</a:t>
            </a:r>
          </a:p>
          <a:p>
            <a:r>
              <a:rPr lang="de-CH" sz="2400" b="1" dirty="0"/>
              <a:t>PREISE</a:t>
            </a:r>
          </a:p>
        </p:txBody>
      </p:sp>
      <p:pic>
        <p:nvPicPr>
          <p:cNvPr id="6" name="Inhaltsplatzhalter 5">
            <a:extLst>
              <a:ext uri="{FF2B5EF4-FFF2-40B4-BE49-F238E27FC236}">
                <a16:creationId xmlns:a16="http://schemas.microsoft.com/office/drawing/2014/main" id="{79151C25-B638-7495-637D-74DE6F8C5EBB}"/>
              </a:ext>
            </a:extLst>
          </p:cNvPr>
          <p:cNvPicPr>
            <a:picLocks noGrp="1" noChangeAspect="1"/>
          </p:cNvPicPr>
          <p:nvPr>
            <p:ph idx="1"/>
          </p:nvPr>
        </p:nvPicPr>
        <p:blipFill>
          <a:blip r:embed="rId3"/>
          <a:stretch>
            <a:fillRect/>
          </a:stretch>
        </p:blipFill>
        <p:spPr>
          <a:xfrm>
            <a:off x="1913371" y="1649819"/>
            <a:ext cx="7064374" cy="4709583"/>
          </a:xfrm>
        </p:spPr>
      </p:pic>
      <p:sp>
        <p:nvSpPr>
          <p:cNvPr id="3" name="Foliennummernplatzhalter 2">
            <a:extLst>
              <a:ext uri="{FF2B5EF4-FFF2-40B4-BE49-F238E27FC236}">
                <a16:creationId xmlns:a16="http://schemas.microsoft.com/office/drawing/2014/main" id="{D907A625-1D52-A8BD-983D-11EB27B13C44}"/>
              </a:ext>
            </a:extLst>
          </p:cNvPr>
          <p:cNvSpPr>
            <a:spLocks noGrp="1"/>
          </p:cNvSpPr>
          <p:nvPr>
            <p:ph type="sldNum" sz="quarter" idx="12"/>
          </p:nvPr>
        </p:nvSpPr>
        <p:spPr/>
        <p:txBody>
          <a:bodyPr/>
          <a:lstStyle/>
          <a:p>
            <a:fld id="{A1FB3CB5-7F9A-4B81-9BBE-4629BF444E4D}" type="slidenum">
              <a:rPr lang="de-CH" smtClean="0"/>
              <a:t>8</a:t>
            </a:fld>
            <a:endParaRPr lang="de-CH"/>
          </a:p>
        </p:txBody>
      </p:sp>
    </p:spTree>
    <p:extLst>
      <p:ext uri="{BB962C8B-B14F-4D97-AF65-F5344CB8AC3E}">
        <p14:creationId xmlns:p14="http://schemas.microsoft.com/office/powerpoint/2010/main" val="268784989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B14C8CAB-2325-4BE6-B015-3086DBD7F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0398" y="0"/>
            <a:ext cx="1524213" cy="1524213"/>
          </a:xfrm>
          <a:prstGeom prst="rect">
            <a:avLst/>
          </a:prstGeom>
        </p:spPr>
      </p:pic>
      <p:sp>
        <p:nvSpPr>
          <p:cNvPr id="2" name="Titel 1">
            <a:extLst>
              <a:ext uri="{FF2B5EF4-FFF2-40B4-BE49-F238E27FC236}">
                <a16:creationId xmlns:a16="http://schemas.microsoft.com/office/drawing/2014/main" id="{EBD949E0-6483-496A-AF13-AB7775903D71}"/>
              </a:ext>
            </a:extLst>
          </p:cNvPr>
          <p:cNvSpPr>
            <a:spLocks noGrp="1"/>
          </p:cNvSpPr>
          <p:nvPr>
            <p:ph type="title"/>
          </p:nvPr>
        </p:nvSpPr>
        <p:spPr>
          <a:xfrm>
            <a:off x="1814944" y="365125"/>
            <a:ext cx="8124583" cy="1325563"/>
          </a:xfrm>
        </p:spPr>
        <p:txBody>
          <a:bodyPr/>
          <a:lstStyle/>
          <a:p>
            <a:r>
              <a:rPr lang="de-CH" sz="6000" b="1" dirty="0">
                <a:latin typeface="Calibri" panose="020F0502020204030204" pitchFamily="34" charset="0"/>
                <a:cs typeface="Calibri" panose="020F0502020204030204" pitchFamily="34" charset="0"/>
              </a:rPr>
              <a:t>Maibummel </a:t>
            </a:r>
            <a:r>
              <a:rPr lang="de-CH" b="1" dirty="0"/>
              <a:t> </a:t>
            </a:r>
          </a:p>
        </p:txBody>
      </p:sp>
      <p:sp>
        <p:nvSpPr>
          <p:cNvPr id="6" name="Foliennummernplatzhalter 5">
            <a:extLst>
              <a:ext uri="{FF2B5EF4-FFF2-40B4-BE49-F238E27FC236}">
                <a16:creationId xmlns:a16="http://schemas.microsoft.com/office/drawing/2014/main" id="{4AEEF53C-782C-6C57-7655-8C357E38449A}"/>
              </a:ext>
            </a:extLst>
          </p:cNvPr>
          <p:cNvSpPr>
            <a:spLocks noGrp="1"/>
          </p:cNvSpPr>
          <p:nvPr>
            <p:ph type="sldNum" sz="quarter" idx="12"/>
          </p:nvPr>
        </p:nvSpPr>
        <p:spPr/>
        <p:txBody>
          <a:bodyPr/>
          <a:lstStyle/>
          <a:p>
            <a:fld id="{A1FB3CB5-7F9A-4B81-9BBE-4629BF444E4D}" type="slidenum">
              <a:rPr lang="de-CH" smtClean="0"/>
              <a:t>9</a:t>
            </a:fld>
            <a:endParaRPr lang="de-CH"/>
          </a:p>
        </p:txBody>
      </p:sp>
      <p:pic>
        <p:nvPicPr>
          <p:cNvPr id="8" name="Inhaltsplatzhalter 10">
            <a:extLst>
              <a:ext uri="{FF2B5EF4-FFF2-40B4-BE49-F238E27FC236}">
                <a16:creationId xmlns:a16="http://schemas.microsoft.com/office/drawing/2014/main" id="{16C1278C-CC73-FE37-5EBA-80C2672D14C4}"/>
              </a:ext>
            </a:extLst>
          </p:cNvPr>
          <p:cNvPicPr>
            <a:picLocks noChangeAspect="1"/>
          </p:cNvPicPr>
          <p:nvPr/>
        </p:nvPicPr>
        <p:blipFill>
          <a:blip r:embed="rId3"/>
          <a:stretch>
            <a:fillRect/>
          </a:stretch>
        </p:blipFill>
        <p:spPr>
          <a:xfrm>
            <a:off x="3666201" y="3601865"/>
            <a:ext cx="3575108" cy="3130894"/>
          </a:xfrm>
          <a:prstGeom prst="rect">
            <a:avLst/>
          </a:prstGeom>
          <a:ln>
            <a:noFill/>
          </a:ln>
          <a:effectLst>
            <a:outerShdw blurRad="292100" dist="139700" dir="2700000" algn="tl" rotWithShape="0">
              <a:srgbClr val="333333">
                <a:alpha val="65000"/>
              </a:srgbClr>
            </a:outerShdw>
          </a:effectLst>
        </p:spPr>
      </p:pic>
      <p:sp>
        <p:nvSpPr>
          <p:cNvPr id="3" name="Textfeld 2">
            <a:extLst>
              <a:ext uri="{FF2B5EF4-FFF2-40B4-BE49-F238E27FC236}">
                <a16:creationId xmlns:a16="http://schemas.microsoft.com/office/drawing/2014/main" id="{BD9831E7-D97C-383D-7A77-72E02B8BE6B8}"/>
              </a:ext>
            </a:extLst>
          </p:cNvPr>
          <p:cNvSpPr txBox="1"/>
          <p:nvPr/>
        </p:nvSpPr>
        <p:spPr>
          <a:xfrm>
            <a:off x="4148413" y="1762250"/>
            <a:ext cx="3001818" cy="1200329"/>
          </a:xfrm>
          <a:prstGeom prst="rect">
            <a:avLst/>
          </a:prstGeom>
          <a:noFill/>
        </p:spPr>
        <p:txBody>
          <a:bodyPr wrap="square" rtlCol="0">
            <a:spAutoFit/>
          </a:bodyPr>
          <a:lstStyle/>
          <a:p>
            <a:pPr algn="ctr"/>
            <a:r>
              <a:rPr lang="de-CH" sz="2400" b="1" dirty="0"/>
              <a:t>BOTSBERGER SPATZ</a:t>
            </a:r>
          </a:p>
          <a:p>
            <a:pPr algn="ctr"/>
            <a:r>
              <a:rPr lang="de-CH" sz="2400" b="1" dirty="0" err="1"/>
              <a:t>Kochteam</a:t>
            </a:r>
            <a:r>
              <a:rPr lang="de-CH" sz="2400" b="1" dirty="0"/>
              <a:t> </a:t>
            </a:r>
          </a:p>
          <a:p>
            <a:pPr algn="ctr"/>
            <a:r>
              <a:rPr lang="de-CH" sz="2400" b="1" dirty="0"/>
              <a:t>«Casanova»</a:t>
            </a:r>
          </a:p>
        </p:txBody>
      </p:sp>
      <p:sp>
        <p:nvSpPr>
          <p:cNvPr id="10" name="Inhaltsplatzhalter 9">
            <a:extLst>
              <a:ext uri="{FF2B5EF4-FFF2-40B4-BE49-F238E27FC236}">
                <a16:creationId xmlns:a16="http://schemas.microsoft.com/office/drawing/2014/main" id="{E9195D49-FA64-35CA-2172-63E620157B81}"/>
              </a:ext>
            </a:extLst>
          </p:cNvPr>
          <p:cNvSpPr>
            <a:spLocks noGrp="1"/>
          </p:cNvSpPr>
          <p:nvPr>
            <p:ph idx="1"/>
          </p:nvPr>
        </p:nvSpPr>
        <p:spPr/>
        <p:txBody>
          <a:bodyPr/>
          <a:lstStyle/>
          <a:p>
            <a:endParaRPr lang="de-CH" dirty="0"/>
          </a:p>
        </p:txBody>
      </p:sp>
    </p:spTree>
    <p:extLst>
      <p:ext uri="{BB962C8B-B14F-4D97-AF65-F5344CB8AC3E}">
        <p14:creationId xmlns:p14="http://schemas.microsoft.com/office/powerpoint/2010/main" val="1714362649"/>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sld>
</file>

<file path=ppt/theme/theme1.xml><?xml version="1.0" encoding="utf-8"?>
<a:theme xmlns:a="http://schemas.openxmlformats.org/drawingml/2006/main" name="Fetzen">
  <a:themeElements>
    <a:clrScheme name="Fetze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etze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etze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549</Words>
  <Application>Microsoft Office PowerPoint</Application>
  <PresentationFormat>Breitbild</PresentationFormat>
  <Paragraphs>152</Paragraphs>
  <Slides>30</Slides>
  <Notes>0</Notes>
  <HiddenSlides>0</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1</vt:i4>
      </vt:variant>
      <vt:variant>
        <vt:lpstr>Folientitel</vt:lpstr>
      </vt:variant>
      <vt:variant>
        <vt:i4>30</vt:i4>
      </vt:variant>
    </vt:vector>
  </HeadingPairs>
  <TitlesOfParts>
    <vt:vector size="38" baseType="lpstr">
      <vt:lpstr>Algerian</vt:lpstr>
      <vt:lpstr>Arial</vt:lpstr>
      <vt:lpstr>Calibri</vt:lpstr>
      <vt:lpstr>Century Gothic</vt:lpstr>
      <vt:lpstr>Wingdings</vt:lpstr>
      <vt:lpstr>Wingdings 3</vt:lpstr>
      <vt:lpstr>Fetzen</vt:lpstr>
      <vt:lpstr>Acrobat Document</vt:lpstr>
      <vt:lpstr>Jahresbericht des Präsidenten Vereinsjahr 2024</vt:lpstr>
      <vt:lpstr>Inhaltsverzeichnis</vt:lpstr>
      <vt:lpstr>Neujahresbegrüssung  </vt:lpstr>
      <vt:lpstr>Hauptversammlung </vt:lpstr>
      <vt:lpstr>Hauptversammlung </vt:lpstr>
      <vt:lpstr>Hauptversammlung </vt:lpstr>
      <vt:lpstr>Hauptversammlung </vt:lpstr>
      <vt:lpstr>Hauptversammlung </vt:lpstr>
      <vt:lpstr>Maibummel  </vt:lpstr>
      <vt:lpstr>Maibummel  </vt:lpstr>
      <vt:lpstr>Bundesfeier   </vt:lpstr>
      <vt:lpstr>Vereinsreise Campus Galli</vt:lpstr>
      <vt:lpstr>Vereinsreise </vt:lpstr>
      <vt:lpstr>Herbstmarkt Abgesagt </vt:lpstr>
      <vt:lpstr>Riet Esel Farm</vt:lpstr>
      <vt:lpstr>Riet Esel Farm</vt:lpstr>
      <vt:lpstr>Fischen im Bach </vt:lpstr>
      <vt:lpstr>Natur im Riet  </vt:lpstr>
      <vt:lpstr>Bauarbeiten </vt:lpstr>
      <vt:lpstr>Wohnen im Botsberg</vt:lpstr>
      <vt:lpstr>Wohnen im Botsberg</vt:lpstr>
      <vt:lpstr>Einweihung Lindengut  </vt:lpstr>
      <vt:lpstr>Partnerstadt in Isny</vt:lpstr>
      <vt:lpstr>Chocolarium </vt:lpstr>
      <vt:lpstr>Geschichte Karpfen Weiher</vt:lpstr>
      <vt:lpstr>Brunnengeschichten</vt:lpstr>
      <vt:lpstr>Flawil führt Tempo-30-Zone im Botsbergquartier ein ….. </vt:lpstr>
      <vt:lpstr>Gedanken zum Vereinsleben..</vt:lpstr>
      <vt:lpstr>Jahresbericht 2023</vt:lpstr>
      <vt:lpstr>„Wahre Worte sind nicht immer schön. Schöne Worte sind nicht immer wahr.“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Jahresbericht des Präsidenten Vereinsjahr 2023</dc:title>
  <dc:creator>Andreas Koller</dc:creator>
  <cp:lastModifiedBy>Andreas Koller</cp:lastModifiedBy>
  <cp:revision>57</cp:revision>
  <dcterms:created xsi:type="dcterms:W3CDTF">2023-11-09T15:23:36Z</dcterms:created>
  <dcterms:modified xsi:type="dcterms:W3CDTF">2024-11-02T17:21:05Z</dcterms:modified>
</cp:coreProperties>
</file>